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lvl1pPr>
      <a:defRPr>
        <a:latin typeface="Garamond"/>
        <a:ea typeface="Garamond"/>
        <a:cs typeface="Garamond"/>
        <a:sym typeface="Garamond"/>
      </a:defRPr>
    </a:lvl1pPr>
    <a:lvl2pPr indent="457200">
      <a:defRPr>
        <a:latin typeface="Garamond"/>
        <a:ea typeface="Garamond"/>
        <a:cs typeface="Garamond"/>
        <a:sym typeface="Garamond"/>
      </a:defRPr>
    </a:lvl2pPr>
    <a:lvl3pPr indent="914400">
      <a:defRPr>
        <a:latin typeface="Garamond"/>
        <a:ea typeface="Garamond"/>
        <a:cs typeface="Garamond"/>
        <a:sym typeface="Garamond"/>
      </a:defRPr>
    </a:lvl3pPr>
    <a:lvl4pPr indent="1371600">
      <a:defRPr>
        <a:latin typeface="Garamond"/>
        <a:ea typeface="Garamond"/>
        <a:cs typeface="Garamond"/>
        <a:sym typeface="Garamond"/>
      </a:defRPr>
    </a:lvl4pPr>
    <a:lvl5pPr indent="1828800">
      <a:defRPr>
        <a:latin typeface="Garamond"/>
        <a:ea typeface="Garamond"/>
        <a:cs typeface="Garamond"/>
        <a:sym typeface="Garamond"/>
      </a:defRPr>
    </a:lvl5pPr>
    <a:lvl6pPr indent="2286000">
      <a:defRPr>
        <a:latin typeface="Garamond"/>
        <a:ea typeface="Garamond"/>
        <a:cs typeface="Garamond"/>
        <a:sym typeface="Garamond"/>
      </a:defRPr>
    </a:lvl6pPr>
    <a:lvl7pPr indent="2743200">
      <a:defRPr>
        <a:latin typeface="Garamond"/>
        <a:ea typeface="Garamond"/>
        <a:cs typeface="Garamond"/>
        <a:sym typeface="Garamond"/>
      </a:defRPr>
    </a:lvl7pPr>
    <a:lvl8pPr indent="3200400">
      <a:defRPr>
        <a:latin typeface="Garamond"/>
        <a:ea typeface="Garamond"/>
        <a:cs typeface="Garamond"/>
        <a:sym typeface="Garamond"/>
      </a:defRPr>
    </a:lvl8pPr>
    <a:lvl9pPr indent="3657600">
      <a:defRPr>
        <a:latin typeface="Garamond"/>
        <a:ea typeface="Garamond"/>
        <a:cs typeface="Garamond"/>
        <a:sym typeface="Garamond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3992A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3992A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3992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DE"/>
          </a:solidFill>
        </a:fill>
      </a:tcStyle>
    </a:wholeTbl>
    <a:band2H>
      <a:tcTxStyle/>
      <a:tcStyle>
        <a:tcBdr/>
        <a:fill>
          <a:solidFill>
            <a:srgbClr val="E8EBEF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09D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09D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09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4CD"/>
          </a:solidFill>
        </a:fill>
      </a:tcStyle>
    </a:wholeTbl>
    <a:band2H>
      <a:tcTxStyle/>
      <a:tcStyle>
        <a:tcBdr/>
        <a:fill>
          <a:solidFill>
            <a:srgbClr val="F9F2E8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B340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B340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B34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992A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992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51" autoAdjust="0"/>
  </p:normalViewPr>
  <p:slideViewPr>
    <p:cSldViewPr snapToObjects="1">
      <p:cViewPr varScale="1">
        <p:scale>
          <a:sx n="72" d="100"/>
          <a:sy n="72" d="100"/>
        </p:scale>
        <p:origin x="-114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53F1-C317-7048-BD3E-A6CAFFF821F9}" type="datetimeFigureOut">
              <a:rPr lang="en-US" smtClean="0"/>
              <a:pPr/>
              <a:t>23-05-17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445F4-C788-604F-AA2F-BF0025D2A7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152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859016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56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56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-16935" y="0"/>
            <a:ext cx="12231161" cy="6856215"/>
            <a:chOff x="0" y="0"/>
            <a:chExt cx="12231160" cy="6856214"/>
          </a:xfrm>
        </p:grpSpPr>
        <p:pic>
          <p:nvPicPr>
            <p:cNvPr id="12" name="image5.png" descr="HD-PanelTitleR1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6933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Shape 13"/>
            <p:cNvSpPr/>
            <p:nvPr/>
          </p:nvSpPr>
          <p:spPr>
            <a:xfrm>
              <a:off x="2345265" y="1540930"/>
              <a:ext cx="7543803" cy="3835403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4" name="image6.png" descr="HDRibbonTitle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6.png" descr="HDRibbonTitle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9753135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692398" y="156630"/>
            <a:ext cx="6815670" cy="323003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2692398" y="3657596"/>
            <a:ext cx="6815670" cy="30353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  <a:lvl2pPr marL="0" indent="4572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2pPr>
            <a:lvl3pPr marL="0" indent="9144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3pPr>
            <a:lvl4pPr marL="0" indent="13716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4pPr>
            <a:lvl5pPr marL="0" indent="18288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8956899" y="5055443"/>
            <a:ext cx="551168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692399" y="3522131"/>
            <a:ext cx="6815667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28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Shape 129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30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1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37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Shape 138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39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446212" y="844294"/>
            <a:ext cx="9296399" cy="251934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1295400" y="3363637"/>
            <a:ext cx="9609669" cy="116264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“</a:t>
            </a:r>
          </a:p>
        </p:txBody>
      </p:sp>
      <p:sp>
        <p:nvSpPr>
          <p:cNvPr id="146" name="Shape 146"/>
          <p:cNvSpPr/>
          <p:nvPr/>
        </p:nvSpPr>
        <p:spPr>
          <a:xfrm>
            <a:off x="10600266" y="227442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/>
            </a:lvl1pPr>
          </a:lstStyle>
          <a:p>
            <a:pPr lvl="0">
              <a:defRPr sz="1800"/>
            </a:pPr>
            <a:r>
              <a:rPr sz="8000"/>
              <a:t>”</a:t>
            </a:r>
          </a:p>
        </p:txBody>
      </p:sp>
      <p:sp>
        <p:nvSpPr>
          <p:cNvPr id="147" name="Shape 147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3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49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Shape 150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51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295400" y="847342"/>
            <a:ext cx="9609668" cy="25132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1295400" y="3360589"/>
            <a:ext cx="9609669" cy="111082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3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59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Shape 160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61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1295402" y="711199"/>
            <a:ext cx="9601197" cy="18457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43010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67" name="Shape 16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32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" name="Shape 3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34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015069" y="38106"/>
            <a:ext cx="8158689" cy="3537014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015066" y="3846050"/>
            <a:ext cx="8158692" cy="26690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  <a:lvl2pPr marL="0" indent="4572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2pPr>
            <a:lvl3pPr marL="0" indent="9144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3pPr>
            <a:lvl4pPr marL="0" indent="13716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4pPr>
            <a:lvl5pPr marL="0" indent="18288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012723" y="3710585"/>
            <a:ext cx="8163381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42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Shape 4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44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Shape 4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95402" y="707810"/>
            <a:ext cx="9601197" cy="185251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98447" y="2560320"/>
            <a:ext cx="4718305" cy="429768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52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Shape 5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54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295402" y="857954"/>
            <a:ext cx="9601197" cy="15522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295400" y="2410177"/>
            <a:ext cx="4718304" cy="8246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83992A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83992A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83992A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83992A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83992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3992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3992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3992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3992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3992A"/>
                </a:solidFill>
              </a:rP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62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" name="Shape 6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64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78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Shape 79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80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293811" y="0"/>
            <a:ext cx="3718455" cy="27601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5418668" y="124881"/>
            <a:ext cx="5469467" cy="6608236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1396169" y="2912533"/>
            <a:ext cx="35144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1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97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" name="Shape 98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99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1400"/>
            </a:lvl1pPr>
            <a:lvl2pPr marL="0" indent="457200" algn="ctr">
              <a:lnSpc>
                <a:spcPct val="100000"/>
              </a:lnSpc>
              <a:buClrTx/>
              <a:buSzTx/>
              <a:buFontTx/>
              <a:buNone/>
              <a:defRPr sz="1400"/>
            </a:lvl2pPr>
            <a:lvl3pPr marL="0" indent="914400" algn="ctr">
              <a:lnSpc>
                <a:spcPct val="100000"/>
              </a:lnSpc>
              <a:buClrTx/>
              <a:buSzTx/>
              <a:buFontTx/>
              <a:buNone/>
              <a:defRPr sz="1400"/>
            </a:lvl3pPr>
            <a:lvl4pPr marL="0" indent="1371600" algn="ctr">
              <a:lnSpc>
                <a:spcPct val="100000"/>
              </a:lnSpc>
              <a:buClrTx/>
              <a:buSzTx/>
              <a:buFontTx/>
              <a:buNone/>
              <a:defRPr sz="1400"/>
            </a:lvl4pPr>
            <a:lvl5pPr marL="0" indent="1828800" algn="ctr">
              <a:lnSpc>
                <a:spcPct val="100000"/>
              </a:lnSpc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10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06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Shape 107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08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303867" y="778932"/>
            <a:ext cx="9592734" cy="336126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1303867" y="4140199"/>
            <a:ext cx="9592734" cy="193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0" indent="4572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0" indent="914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0" indent="1371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0" indent="1828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20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16" name="image3.png" descr="HD-PanelContent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" name="Shape 117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18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image4.png" descr="HDRibbonContent-UniformTrim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ClrTx/>
              <a:buSzTx/>
              <a:buFontTx/>
              <a:buNone/>
            </a:lvl1pPr>
            <a:lvl2pPr marL="0" indent="457200" algn="r">
              <a:lnSpc>
                <a:spcPct val="100000"/>
              </a:lnSpc>
              <a:buClrTx/>
              <a:buSzTx/>
              <a:buFontTx/>
              <a:buNone/>
            </a:lvl2pPr>
            <a:lvl3pPr marL="0" indent="914400" algn="r">
              <a:lnSpc>
                <a:spcPct val="100000"/>
              </a:lnSpc>
              <a:buClrTx/>
              <a:buSzTx/>
              <a:buFontTx/>
              <a:buNone/>
            </a:lvl3pPr>
            <a:lvl4pPr marL="0" indent="1371600" algn="r">
              <a:lnSpc>
                <a:spcPct val="100000"/>
              </a:lnSpc>
              <a:buClrTx/>
              <a:buSzTx/>
              <a:buFontTx/>
              <a:buNone/>
            </a:lvl4pPr>
            <a:lvl5pPr marL="0" indent="1828800" algn="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“</a:t>
            </a:r>
          </a:p>
        </p:txBody>
      </p:sp>
      <p:sp>
        <p:nvSpPr>
          <p:cNvPr id="125" name="Shape 125"/>
          <p:cNvSpPr/>
          <p:nvPr/>
        </p:nvSpPr>
        <p:spPr>
          <a:xfrm>
            <a:off x="10600266" y="250303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/>
            </a:lvl1pPr>
          </a:lstStyle>
          <a:p>
            <a:pPr lvl="0">
              <a:defRPr sz="1800"/>
            </a:pPr>
            <a:r>
              <a:rPr sz="8000"/>
              <a:t>”</a:t>
            </a:r>
          </a:p>
        </p:txBody>
      </p:sp>
      <p:sp>
        <p:nvSpPr>
          <p:cNvPr id="126" name="Shape 126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2" name="image3.png" descr="HD-PanelContent.png"/>
            <p:cNvPicPr/>
            <p:nvPr/>
          </p:nvPicPr>
          <p:blipFill>
            <a:blip r:embed="rId17" cstate="print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Shape 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4" name="image4.png" descr="HDRibbonContent-UniformTrim.png"/>
            <p:cNvPicPr/>
            <p:nvPr/>
          </p:nvPicPr>
          <p:blipFill>
            <a:blip r:embed="rId18" cstate="print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4.png" descr="HDRibbonContent-UniformTrim.png"/>
            <p:cNvPicPr/>
            <p:nvPr/>
          </p:nvPicPr>
          <p:blipFill>
            <a:blip r:embed="rId18" cstate="print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8999356" y="124881"/>
            <a:ext cx="1890896" cy="6608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95397" y="982132"/>
            <a:ext cx="7433027" cy="5875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26262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26262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26262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26262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10353901" y="5986779"/>
            <a:ext cx="542698" cy="2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863889" y="990600"/>
            <a:ext cx="1" cy="4876800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1pPr>
      <a:lvl2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2pPr>
      <a:lvl3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3pPr>
      <a:lvl4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4pPr>
      <a:lvl5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5pPr>
      <a:lvl6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6pPr>
      <a:lvl7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7pPr>
      <a:lvl8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8pPr>
      <a:lvl9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9pPr>
    </p:titleStyle>
    <p:bodyStyle>
      <a:lvl1pPr marL="238125" indent="-238125" defTabSz="457200">
        <a:lnSpc>
          <a:spcPct val="80000"/>
        </a:lnSpc>
        <a:spcBef>
          <a:spcPts val="600"/>
        </a:spcBef>
        <a:buClr>
          <a:srgbClr val="83992A"/>
        </a:buClr>
        <a:buSzPct val="115000"/>
        <a:buFont typeface="Arial"/>
        <a:buAutoNum type="arabicPeriod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1pPr>
      <a:lvl2pPr marL="742950" indent="-285750" defTabSz="457200">
        <a:lnSpc>
          <a:spcPct val="80000"/>
        </a:lnSpc>
        <a:spcBef>
          <a:spcPts val="600"/>
        </a:spcBef>
        <a:buClr>
          <a:srgbClr val="83992A"/>
        </a:buClr>
        <a:buSzPct val="115000"/>
        <a:buFont typeface="Arial"/>
        <a:buAutoNum type="arabicPeriod"/>
        <a:defRPr sz="20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2pPr>
      <a:lvl3pPr marL="1231900" indent="-317500" defTabSz="457200">
        <a:lnSpc>
          <a:spcPct val="80000"/>
        </a:lnSpc>
        <a:spcBef>
          <a:spcPts val="600"/>
        </a:spcBef>
        <a:buClr>
          <a:srgbClr val="83992A"/>
        </a:buClr>
        <a:buSzPct val="115000"/>
        <a:buFont typeface="Arial"/>
        <a:buAutoNum type="arabicPeriod"/>
        <a:defRPr sz="20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3pPr>
      <a:lvl4pPr marL="1585912" indent="-214312" defTabSz="457200">
        <a:lnSpc>
          <a:spcPct val="80000"/>
        </a:lnSpc>
        <a:spcBef>
          <a:spcPts val="600"/>
        </a:spcBef>
        <a:buClr>
          <a:srgbClr val="83992A"/>
        </a:buClr>
        <a:buSzPct val="115000"/>
        <a:buFont typeface="Arial"/>
        <a:buAutoNum type="arabicPeriod"/>
        <a:defRPr sz="20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4pPr>
      <a:lvl5pPr marL="2073728" indent="-244928" defTabSz="457200">
        <a:lnSpc>
          <a:spcPct val="80000"/>
        </a:lnSpc>
        <a:spcBef>
          <a:spcPts val="600"/>
        </a:spcBef>
        <a:buClr>
          <a:srgbClr val="83992A"/>
        </a:buClr>
        <a:buSzPct val="115000"/>
        <a:buFont typeface="Arial"/>
        <a:buAutoNum type="arabicPeriod"/>
        <a:defRPr sz="20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5pPr>
      <a:lvl6pPr marL="2612571" indent="-326571" defTabSz="457200">
        <a:lnSpc>
          <a:spcPct val="80000"/>
        </a:lnSpc>
        <a:spcBef>
          <a:spcPts val="600"/>
        </a:spcBef>
        <a:buClr>
          <a:srgbClr val="83992A"/>
        </a:buClr>
        <a:buSzPct val="115000"/>
        <a:buFont typeface="Arial"/>
        <a:buAutoNum type="arabicPeriod"/>
        <a:defRPr sz="20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6pPr>
      <a:lvl7pPr marL="3069771" indent="-326571" defTabSz="457200">
        <a:lnSpc>
          <a:spcPct val="80000"/>
        </a:lnSpc>
        <a:spcBef>
          <a:spcPts val="600"/>
        </a:spcBef>
        <a:buClr>
          <a:srgbClr val="83992A"/>
        </a:buClr>
        <a:buSzPct val="115000"/>
        <a:buFont typeface="Arial"/>
        <a:buAutoNum type="arabicPeriod"/>
        <a:defRPr sz="20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7pPr>
      <a:lvl8pPr marL="3526971" indent="-326571" defTabSz="457200">
        <a:lnSpc>
          <a:spcPct val="80000"/>
        </a:lnSpc>
        <a:spcBef>
          <a:spcPts val="600"/>
        </a:spcBef>
        <a:buClr>
          <a:srgbClr val="83992A"/>
        </a:buClr>
        <a:buSzPct val="115000"/>
        <a:buFont typeface="Arial"/>
        <a:buAutoNum type="arabicPeriod"/>
        <a:defRPr sz="20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8pPr>
      <a:lvl9pPr marL="3984171" indent="-326571" defTabSz="457200">
        <a:lnSpc>
          <a:spcPct val="80000"/>
        </a:lnSpc>
        <a:spcBef>
          <a:spcPts val="600"/>
        </a:spcBef>
        <a:buClr>
          <a:srgbClr val="83992A"/>
        </a:buClr>
        <a:buSzPct val="115000"/>
        <a:buFont typeface="Arial"/>
        <a:buAutoNum type="arabicPeriod"/>
        <a:defRPr sz="20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2692398" y="1871130"/>
            <a:ext cx="6815669" cy="1515534"/>
          </a:xfrm>
          <a:prstGeom prst="rect">
            <a:avLst/>
          </a:prstGeom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CA" sz="5400" dirty="0" smtClean="0">
                <a:solidFill>
                  <a:srgbClr val="262626"/>
                </a:solidFill>
              </a:rPr>
              <a:t>Aesthetics of Colour in Mathematical Diagramming</a:t>
            </a:r>
            <a:endParaRPr sz="5400" dirty="0">
              <a:solidFill>
                <a:srgbClr val="262626"/>
              </a:solidFill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2692398" y="3657596"/>
            <a:ext cx="6815669" cy="13208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100" dirty="0" smtClean="0"/>
              <a:t>Eva </a:t>
            </a:r>
            <a:r>
              <a:rPr sz="2100" dirty="0"/>
              <a:t>Knoll, Wendy Landry, Tara Taylor, </a:t>
            </a:r>
            <a:br>
              <a:rPr sz="2100" dirty="0"/>
            </a:br>
            <a:r>
              <a:rPr sz="2100" dirty="0"/>
              <a:t>Paul </a:t>
            </a:r>
            <a:r>
              <a:rPr sz="2100" dirty="0" smtClean="0"/>
              <a:t>Carreiro</a:t>
            </a:r>
            <a:r>
              <a:rPr lang="x-none" sz="2100" dirty="0" smtClean="0"/>
              <a:t>, Katie Puxley &amp; Karyn Harrison</a:t>
            </a:r>
            <a:endParaRPr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Colouring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When diagramming for mathematical purposes, graphical decisions can derive from aesthetic or mathematical intentions.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Applying colour to a diagram is no exception.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Please choose some </a:t>
            </a:r>
            <a:r>
              <a:rPr lang="en-US" dirty="0" err="1"/>
              <a:t>colours</a:t>
            </a:r>
            <a:r>
              <a:rPr lang="en-US" dirty="0"/>
              <a:t> and begin colouring the front cover of the booklet… </a:t>
            </a:r>
            <a:r>
              <a:rPr lang="en-US" dirty="0" smtClean="0"/>
              <a:t>Reflect on your intentions.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67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Colouring Intention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What intentions </a:t>
            </a:r>
            <a:r>
              <a:rPr lang="en-US" dirty="0" err="1" smtClean="0"/>
              <a:t>coloured</a:t>
            </a:r>
            <a:r>
              <a:rPr lang="en-US" dirty="0" smtClean="0"/>
              <a:t> your decisions? Did you consider:</a:t>
            </a:r>
          </a:p>
          <a:p>
            <a:pPr marL="847725" lvl="1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60" name="TextBox 59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3" name="TextBox 62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68" name="TextBox 67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0" name="TextBox 69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1" name="TextBox 70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72" name="TextBox 71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76" name="TextBox 75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7" name="TextBox 76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8" name="TextBox 77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9" name="TextBox 78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80" name="TextBox 79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81" name="TextBox 80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84" name="TextBox 83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5" name="TextBox 84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6" name="TextBox 85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7" name="TextBox 86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88" name="TextBox 87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89" name="TextBox 88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3</a:t>
            </a:fld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4" name="TextBox 93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5" name="TextBox 94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6" name="TextBox 95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97" name="TextBox 96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98" name="TextBox 97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33" name="TextBox 132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41" name="TextBox 140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45" name="TextBox 144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46" name="TextBox 145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49" name="TextBox 148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51" name="TextBox 150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52" name="TextBox 151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53" name="TextBox 152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54" name="TextBox 153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58" name="TextBox 157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59" name="TextBox 158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61" name="TextBox 160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62" name="TextBox 161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65" name="TextBox 164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66" name="TextBox 165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67" name="TextBox 166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68" name="TextBox 167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70" name="TextBox 169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73" name="TextBox 172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74" name="TextBox 173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75" name="TextBox 174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76" name="TextBox 175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77" name="TextBox 176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78" name="TextBox 177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81" name="TextBox 180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82" name="TextBox 181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83" name="TextBox 182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84" name="TextBox 183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85" name="TextBox 184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86" name="TextBox 185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89" name="TextBox 188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90" name="TextBox 189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91" name="TextBox 190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92" name="TextBox 191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194" name="TextBox 193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197" name="TextBox 196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98" name="TextBox 197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99" name="TextBox 198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00" name="TextBox 199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02" name="TextBox 201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05" name="TextBox 204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06" name="TextBox 205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07" name="TextBox 206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08" name="TextBox 207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09" name="TextBox 208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10" name="TextBox 209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13" name="TextBox 212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16" name="TextBox 215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17" name="TextBox 216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18" name="TextBox 217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21" name="TextBox 220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22" name="TextBox 221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23" name="TextBox 222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24" name="TextBox 223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25" name="TextBox 224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26" name="TextBox 225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29" name="TextBox 228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0" name="TextBox 229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1" name="TextBox 230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2" name="TextBox 231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33" name="TextBox 232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34" name="TextBox 233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37" name="TextBox 236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8" name="TextBox 237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9" name="TextBox 238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0" name="TextBox 239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42" name="TextBox 241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45" name="TextBox 244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6" name="TextBox 245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7" name="TextBox 246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8" name="TextBox 247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49" name="TextBox 248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53" name="TextBox 252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54" name="TextBox 253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55" name="TextBox 254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56" name="TextBox 255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57" name="TextBox 256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58" name="TextBox 257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61" name="TextBox 260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62" name="TextBox 261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63" name="TextBox 262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64" name="TextBox 263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65" name="TextBox 264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66" name="TextBox 265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69" name="TextBox 268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70" name="TextBox 269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71" name="TextBox 270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72" name="TextBox 271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73" name="TextBox 272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74" name="TextBox 273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77" name="TextBox 276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78" name="TextBox 277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79" name="TextBox 278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80" name="TextBox 279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81" name="TextBox 280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82" name="TextBox 281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85" name="TextBox 284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86" name="TextBox 285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87" name="TextBox 286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88" name="TextBox 287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89" name="TextBox 288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90" name="TextBox 289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293" name="TextBox 292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94" name="TextBox 293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95" name="TextBox 294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96" name="TextBox 295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297" name="TextBox 296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298" name="TextBox 297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01" name="TextBox 300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02" name="TextBox 301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03" name="TextBox 302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04" name="TextBox 303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05" name="TextBox 304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06" name="TextBox 305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09" name="TextBox 308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10" name="TextBox 309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11" name="TextBox 310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12" name="TextBox 311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13" name="TextBox 312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14" name="TextBox 313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17" name="TextBox 316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18" name="TextBox 317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19" name="TextBox 318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20" name="TextBox 319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21" name="TextBox 320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22" name="TextBox 321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25" name="TextBox 324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26" name="TextBox 325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28" name="TextBox 327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29" name="TextBox 328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30" name="TextBox 329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34" name="TextBox 333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35" name="TextBox 334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36" name="TextBox 335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37" name="TextBox 336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38" name="TextBox 337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41" name="TextBox 340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42" name="TextBox 341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43" name="TextBox 342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44" name="TextBox 343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45" name="TextBox 344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46" name="TextBox 345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49" name="TextBox 348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50" name="TextBox 349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51" name="TextBox 350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52" name="TextBox 351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53" name="TextBox 352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54" name="TextBox 353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57" name="TextBox 356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58" name="TextBox 357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59" name="TextBox 358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60" name="TextBox 359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61" name="TextBox 360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62" name="TextBox 361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65" name="TextBox 364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66" name="TextBox 365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67" name="TextBox 366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68" name="TextBox 367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69" name="TextBox 368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70" name="TextBox 369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73" name="TextBox 372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74" name="TextBox 373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75" name="TextBox 374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76" name="TextBox 375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77" name="TextBox 376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78" name="TextBox 377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81" name="TextBox 380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82" name="TextBox 381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83" name="TextBox 382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84" name="TextBox 383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85" name="TextBox 384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86" name="TextBox 385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89" name="TextBox 388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90" name="TextBox 389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91" name="TextBox 390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92" name="TextBox 391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393" name="TextBox 392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394" name="TextBox 393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396" name="TextBox 395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397" name="TextBox 396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98" name="TextBox 397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99" name="TextBox 398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00" name="TextBox 399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401" name="TextBox 400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402" name="TextBox 401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405" name="TextBox 404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06" name="TextBox 405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07" name="TextBox 406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08" name="TextBox 407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409" name="TextBox 408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410" name="TextBox 409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413" name="TextBox 412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14" name="TextBox 413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15" name="TextBox 414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16" name="TextBox 415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417" name="TextBox 416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418" name="TextBox 417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421" name="TextBox 420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22" name="TextBox 421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23" name="TextBox 422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24" name="TextBox 423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425" name="TextBox 424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426" name="TextBox 425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429" name="TextBox 428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30" name="TextBox 429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31" name="TextBox 430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32" name="TextBox 431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433" name="TextBox 432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434" name="TextBox 433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  <p:sp>
        <p:nvSpPr>
          <p:cNvPr id="437" name="TextBox 436"/>
          <p:cNvSpPr txBox="1"/>
          <p:nvPr/>
        </p:nvSpPr>
        <p:spPr>
          <a:xfrm>
            <a:off x="3901573" y="3956611"/>
            <a:ext cx="4536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/>
              <a:t>Counting elements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38" name="TextBox 437"/>
          <p:cNvSpPr txBox="1"/>
          <p:nvPr/>
        </p:nvSpPr>
        <p:spPr>
          <a:xfrm>
            <a:off x="5221971" y="3956611"/>
            <a:ext cx="18957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39" name="TextBox 438"/>
          <p:cNvSpPr txBox="1"/>
          <p:nvPr/>
        </p:nvSpPr>
        <p:spPr>
          <a:xfrm>
            <a:off x="5197717" y="3956611"/>
            <a:ext cx="19442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/>
              <a:t>Order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40" name="TextBox 439"/>
          <p:cNvSpPr txBox="1"/>
          <p:nvPr/>
        </p:nvSpPr>
        <p:spPr>
          <a:xfrm>
            <a:off x="5390361" y="3956611"/>
            <a:ext cx="1558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/>
            <a:r>
              <a:rPr lang="en-US" sz="3600" dirty="0" smtClean="0"/>
              <a:t>Pattern?</a:t>
            </a:r>
            <a:endParaRPr lang="en-US" sz="3600" dirty="0"/>
          </a:p>
        </p:txBody>
      </p:sp>
      <p:sp>
        <p:nvSpPr>
          <p:cNvPr id="441" name="TextBox 440"/>
          <p:cNvSpPr txBox="1"/>
          <p:nvPr/>
        </p:nvSpPr>
        <p:spPr>
          <a:xfrm>
            <a:off x="5140255" y="3956611"/>
            <a:ext cx="20591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Symmetry?</a:t>
            </a:r>
            <a:endParaRPr lang="en-US" sz="3600" dirty="0"/>
          </a:p>
        </p:txBody>
      </p:sp>
      <p:sp>
        <p:nvSpPr>
          <p:cNvPr id="442" name="TextBox 441"/>
          <p:cNvSpPr txBox="1"/>
          <p:nvPr/>
        </p:nvSpPr>
        <p:spPr>
          <a:xfrm>
            <a:off x="5205289" y="3956611"/>
            <a:ext cx="19290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Similarity?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5080293" y="3956611"/>
            <a:ext cx="21790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504825" lvl="1" indent="0"/>
            <a:r>
              <a:rPr lang="en-US" sz="3600" dirty="0" smtClean="0"/>
              <a:t>Difference?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aramond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5089986" y="3956611"/>
            <a:ext cx="2159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1" indent="0"/>
            <a:r>
              <a:rPr lang="en-US" sz="3600" dirty="0" smtClean="0"/>
              <a:t>Continuity?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976501713"/>
      </p:ext>
    </p:extLst>
  </p:cSld>
  <p:clrMapOvr>
    <a:masterClrMapping/>
  </p:clrMapOvr>
  <p:transition spd="med" advClick="0" advTm="1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500"/>
                            </p:stCondLst>
                            <p:childTnLst>
                              <p:par>
                                <p:cTn id="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1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3000"/>
                            </p:stCondLst>
                            <p:childTnLst>
                              <p:par>
                                <p:cTn id="1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6500"/>
                            </p:stCondLst>
                            <p:childTnLst>
                              <p:par>
                                <p:cTn id="1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3500"/>
                            </p:stCondLst>
                            <p:childTnLst>
                              <p:par>
                                <p:cTn id="2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7500"/>
                            </p:stCondLst>
                            <p:childTnLst>
                              <p:par>
                                <p:cTn id="2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1000"/>
                            </p:stCondLst>
                            <p:childTnLst>
                              <p:par>
                                <p:cTn id="2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1500"/>
                            </p:stCondLst>
                            <p:childTnLst>
                              <p:par>
                                <p:cTn id="2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4500"/>
                            </p:stCondLst>
                            <p:childTnLst>
                              <p:par>
                                <p:cTn id="2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8000"/>
                            </p:stCondLst>
                            <p:childTnLst>
                              <p:par>
                                <p:cTn id="2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8500"/>
                            </p:stCondLst>
                            <p:childTnLst>
                              <p:par>
                                <p:cTn id="2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2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33000"/>
                            </p:stCondLst>
                            <p:childTnLst>
                              <p:par>
                                <p:cTn id="3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3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6500"/>
                            </p:stCondLst>
                            <p:childTnLst>
                              <p:par>
                                <p:cTn id="3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64500"/>
                            </p:stCondLst>
                            <p:childTnLst>
                              <p:par>
                                <p:cTn id="4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4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8000"/>
                            </p:stCondLst>
                            <p:childTnLst>
                              <p:par>
                                <p:cTn id="4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68500"/>
                            </p:stCondLst>
                            <p:childTnLst>
                              <p:par>
                                <p:cTn id="4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1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71500"/>
                            </p:stCondLst>
                            <p:childTnLst>
                              <p:par>
                                <p:cTn id="4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96000"/>
                            </p:stCondLst>
                            <p:childTnLst>
                              <p:par>
                                <p:cTn id="5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99500"/>
                            </p:stCondLst>
                            <p:childTnLst>
                              <p:par>
                                <p:cTn id="5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200000"/>
                            </p:stCondLst>
                            <p:childTnLst>
                              <p:par>
                                <p:cTn id="5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203000"/>
                            </p:stCondLst>
                            <p:childTnLst>
                              <p:par>
                                <p:cTn id="5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203500"/>
                            </p:stCondLst>
                            <p:childTnLst>
                              <p:par>
                                <p:cTn id="5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206500"/>
                            </p:stCondLst>
                            <p:childTnLst>
                              <p:par>
                                <p:cTn id="5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1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2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28000"/>
                            </p:stCondLst>
                            <p:childTnLst>
                              <p:par>
                                <p:cTn id="6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31000"/>
                            </p:stCondLst>
                            <p:childTnLst>
                              <p:par>
                                <p:cTn id="6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231500"/>
                            </p:stCondLst>
                            <p:childTnLst>
                              <p:par>
                                <p:cTn id="6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34500"/>
                            </p:stCondLst>
                            <p:childTnLst>
                              <p:par>
                                <p:cTn id="6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35000"/>
                            </p:stCondLst>
                            <p:childTnLst>
                              <p:par>
                                <p:cTn id="6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38000"/>
                            </p:stCondLst>
                            <p:childTnLst>
                              <p:par>
                                <p:cTn id="6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38500"/>
                            </p:stCondLst>
                            <p:childTnLst>
                              <p:par>
                                <p:cTn id="6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41500"/>
                            </p:stCondLst>
                            <p:childTnLst>
                              <p:par>
                                <p:cTn id="6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1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2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63000"/>
                            </p:stCondLst>
                            <p:childTnLst>
                              <p:par>
                                <p:cTn id="7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66000"/>
                            </p:stCondLst>
                            <p:childTnLst>
                              <p:par>
                                <p:cTn id="7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66500"/>
                            </p:stCondLst>
                            <p:childTnLst>
                              <p:par>
                                <p:cTn id="7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69500"/>
                            </p:stCondLst>
                            <p:childTnLst>
                              <p:par>
                                <p:cTn id="7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70000"/>
                            </p:stCondLst>
                            <p:childTnLst>
                              <p:par>
                                <p:cTn id="7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73000"/>
                            </p:stCondLst>
                            <p:childTnLst>
                              <p:par>
                                <p:cTn id="7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73500"/>
                            </p:stCondLst>
                            <p:childTnLst>
                              <p:par>
                                <p:cTn id="7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76500"/>
                            </p:stCondLst>
                            <p:childTnLst>
                              <p:par>
                                <p:cTn id="7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1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2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94000"/>
                            </p:stCondLst>
                            <p:childTnLst>
                              <p:par>
                                <p:cTn id="8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97500"/>
                            </p:stCondLst>
                            <p:childTnLst>
                              <p:par>
                                <p:cTn id="8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98000"/>
                            </p:stCondLst>
                            <p:childTnLst>
                              <p:par>
                                <p:cTn id="8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301000"/>
                            </p:stCondLst>
                            <p:childTnLst>
                              <p:par>
                                <p:cTn id="8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301500"/>
                            </p:stCondLst>
                            <p:childTnLst>
                              <p:par>
                                <p:cTn id="8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304500"/>
                            </p:stCondLst>
                            <p:childTnLst>
                              <p:par>
                                <p:cTn id="8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305000"/>
                            </p:stCondLst>
                            <p:childTnLst>
                              <p:par>
                                <p:cTn id="8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308000"/>
                            </p:stCondLst>
                            <p:childTnLst>
                              <p:par>
                                <p:cTn id="8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8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308500"/>
                            </p:stCondLst>
                            <p:childTnLst>
                              <p:par>
                                <p:cTn id="8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1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2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311500"/>
                            </p:stCondLst>
                            <p:childTnLst>
                              <p:par>
                                <p:cTn id="8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312000"/>
                            </p:stCondLst>
                            <p:childTnLst>
                              <p:par>
                                <p:cTn id="9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315000"/>
                            </p:stCondLst>
                            <p:childTnLst>
                              <p:par>
                                <p:cTn id="9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315500"/>
                            </p:stCondLst>
                            <p:childTnLst>
                              <p:par>
                                <p:cTn id="9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318500"/>
                            </p:stCondLst>
                            <p:childTnLst>
                              <p:par>
                                <p:cTn id="9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19000"/>
                            </p:stCondLst>
                            <p:childTnLst>
                              <p:par>
                                <p:cTn id="9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322000"/>
                            </p:stCondLst>
                            <p:childTnLst>
                              <p:par>
                                <p:cTn id="9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322500"/>
                            </p:stCondLst>
                            <p:childTnLst>
                              <p:par>
                                <p:cTn id="9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325500"/>
                            </p:stCondLst>
                            <p:childTnLst>
                              <p:par>
                                <p:cTn id="9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326000"/>
                            </p:stCondLst>
                            <p:childTnLst>
                              <p:par>
                                <p:cTn id="9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329000"/>
                            </p:stCondLst>
                            <p:childTnLst>
                              <p:par>
                                <p:cTn id="9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329500"/>
                            </p:stCondLst>
                            <p:childTnLst>
                              <p:par>
                                <p:cTn id="9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332500"/>
                            </p:stCondLst>
                            <p:childTnLst>
                              <p:par>
                                <p:cTn id="9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333000"/>
                            </p:stCondLst>
                            <p:childTnLst>
                              <p:par>
                                <p:cTn id="9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336000"/>
                            </p:stCondLst>
                            <p:childTnLst>
                              <p:par>
                                <p:cTn id="9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336500"/>
                            </p:stCondLst>
                            <p:childTnLst>
                              <p:par>
                                <p:cTn id="9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1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2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339500"/>
                            </p:stCondLst>
                            <p:childTnLst>
                              <p:par>
                                <p:cTn id="9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340000"/>
                            </p:stCondLst>
                            <p:childTnLst>
                              <p:par>
                                <p:cTn id="9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343000"/>
                            </p:stCondLst>
                            <p:childTnLst>
                              <p:par>
                                <p:cTn id="9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343500"/>
                            </p:stCondLst>
                            <p:childTnLst>
                              <p:par>
                                <p:cTn id="9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346500"/>
                            </p:stCondLst>
                            <p:childTnLst>
                              <p:par>
                                <p:cTn id="9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9" fill="hold">
                            <p:stCondLst>
                              <p:cond delay="347000"/>
                            </p:stCondLst>
                            <p:childTnLst>
                              <p:par>
                                <p:cTn id="10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350000"/>
                            </p:stCondLst>
                            <p:childTnLst>
                              <p:par>
                                <p:cTn id="10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350500"/>
                            </p:stCondLst>
                            <p:childTnLst>
                              <p:par>
                                <p:cTn id="10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353500"/>
                            </p:stCondLst>
                            <p:childTnLst>
                              <p:par>
                                <p:cTn id="10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354000"/>
                            </p:stCondLst>
                            <p:childTnLst>
                              <p:par>
                                <p:cTn id="10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357000"/>
                            </p:stCondLst>
                            <p:childTnLst>
                              <p:par>
                                <p:cTn id="10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>
                            <p:stCondLst>
                              <p:cond delay="357500"/>
                            </p:stCondLst>
                            <p:childTnLst>
                              <p:par>
                                <p:cTn id="10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360500"/>
                            </p:stCondLst>
                            <p:childTnLst>
                              <p:par>
                                <p:cTn id="10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361000"/>
                            </p:stCondLst>
                            <p:childTnLst>
                              <p:par>
                                <p:cTn id="10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1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364000"/>
                            </p:stCondLst>
                            <p:childTnLst>
                              <p:par>
                                <p:cTn id="10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8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364500"/>
                            </p:stCondLst>
                            <p:childTnLst>
                              <p:par>
                                <p:cTn id="10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1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2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367500"/>
                            </p:stCondLst>
                            <p:childTnLst>
                              <p:par>
                                <p:cTn id="10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9" fill="hold">
                            <p:stCondLst>
                              <p:cond delay="368000"/>
                            </p:stCondLst>
                            <p:childTnLst>
                              <p:par>
                                <p:cTn id="10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371000"/>
                            </p:stCondLst>
                            <p:childTnLst>
                              <p:par>
                                <p:cTn id="10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371500"/>
                            </p:stCondLst>
                            <p:childTnLst>
                              <p:par>
                                <p:cTn id="10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4" fill="hold">
                            <p:stCondLst>
                              <p:cond delay="374500"/>
                            </p:stCondLst>
                            <p:childTnLst>
                              <p:par>
                                <p:cTn id="10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375000"/>
                            </p:stCondLst>
                            <p:childTnLst>
                              <p:par>
                                <p:cTn id="10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378000"/>
                            </p:stCondLst>
                            <p:childTnLst>
                              <p:par>
                                <p:cTn id="10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>
                            <p:stCondLst>
                              <p:cond delay="378500"/>
                            </p:stCondLst>
                            <p:childTnLst>
                              <p:par>
                                <p:cTn id="10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381500"/>
                            </p:stCondLst>
                            <p:childTnLst>
                              <p:par>
                                <p:cTn id="10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382000"/>
                            </p:stCondLst>
                            <p:childTnLst>
                              <p:par>
                                <p:cTn id="11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1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>
                            <p:stCondLst>
                              <p:cond delay="385000"/>
                            </p:stCondLst>
                            <p:childTnLst>
                              <p:par>
                                <p:cTn id="1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>
                            <p:stCondLst>
                              <p:cond delay="385500"/>
                            </p:stCondLst>
                            <p:childTnLst>
                              <p:par>
                                <p:cTn id="11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4" fill="hold">
                            <p:stCondLst>
                              <p:cond delay="388500"/>
                            </p:stCondLst>
                            <p:childTnLst>
                              <p:par>
                                <p:cTn id="1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389000"/>
                            </p:stCondLst>
                            <p:childTnLst>
                              <p:par>
                                <p:cTn id="11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>
                            <p:stCondLst>
                              <p:cond delay="392000"/>
                            </p:stCondLst>
                            <p:childTnLst>
                              <p:par>
                                <p:cTn id="1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8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>
                            <p:stCondLst>
                              <p:cond delay="392500"/>
                            </p:stCondLst>
                            <p:childTnLst>
                              <p:par>
                                <p:cTn id="11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1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2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4" fill="hold">
                            <p:stCondLst>
                              <p:cond delay="395500"/>
                            </p:stCondLst>
                            <p:childTnLst>
                              <p:par>
                                <p:cTn id="1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396000"/>
                            </p:stCondLst>
                            <p:childTnLst>
                              <p:par>
                                <p:cTn id="11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>
                            <p:stCondLst>
                              <p:cond delay="399000"/>
                            </p:stCondLst>
                            <p:childTnLst>
                              <p:par>
                                <p:cTn id="11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>
                            <p:stCondLst>
                              <p:cond delay="399500"/>
                            </p:stCondLst>
                            <p:childTnLst>
                              <p:par>
                                <p:cTn id="11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4" fill="hold">
                            <p:stCondLst>
                              <p:cond delay="402500"/>
                            </p:stCondLst>
                            <p:childTnLst>
                              <p:par>
                                <p:cTn id="11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403000"/>
                            </p:stCondLst>
                            <p:childTnLst>
                              <p:par>
                                <p:cTn id="11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1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2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>
                            <p:stCondLst>
                              <p:cond delay="406000"/>
                            </p:stCondLst>
                            <p:childTnLst>
                              <p:par>
                                <p:cTn id="11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>
                            <p:stCondLst>
                              <p:cond delay="406500"/>
                            </p:stCondLst>
                            <p:childTnLst>
                              <p:par>
                                <p:cTn id="11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4" fill="hold">
                            <p:stCondLst>
                              <p:cond delay="409500"/>
                            </p:stCondLst>
                            <p:childTnLst>
                              <p:par>
                                <p:cTn id="11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9" fill="hold">
                            <p:stCondLst>
                              <p:cond delay="410000"/>
                            </p:stCondLst>
                            <p:childTnLst>
                              <p:par>
                                <p:cTn id="11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1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>
                            <p:stCondLst>
                              <p:cond delay="413000"/>
                            </p:stCondLst>
                            <p:childTnLst>
                              <p:par>
                                <p:cTn id="11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>
                            <p:stCondLst>
                              <p:cond delay="413500"/>
                            </p:stCondLst>
                            <p:childTnLst>
                              <p:par>
                                <p:cTn id="11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4" fill="hold">
                            <p:stCondLst>
                              <p:cond delay="416500"/>
                            </p:stCondLst>
                            <p:childTnLst>
                              <p:par>
                                <p:cTn id="11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9" fill="hold">
                            <p:stCondLst>
                              <p:cond delay="417000"/>
                            </p:stCondLst>
                            <p:childTnLst>
                              <p:par>
                                <p:cTn id="12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420000"/>
                            </p:stCondLst>
                            <p:childTnLst>
                              <p:par>
                                <p:cTn id="12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8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9" fill="hold">
                            <p:stCondLst>
                              <p:cond delay="420500"/>
                            </p:stCondLst>
                            <p:childTnLst>
                              <p:par>
                                <p:cTn id="12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1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2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4" fill="hold">
                            <p:stCondLst>
                              <p:cond delay="423500"/>
                            </p:stCondLst>
                            <p:childTnLst>
                              <p:par>
                                <p:cTn id="12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>
                            <p:stCondLst>
                              <p:cond delay="424000"/>
                            </p:stCondLst>
                            <p:childTnLst>
                              <p:par>
                                <p:cTn id="12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1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2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4" fill="hold">
                            <p:stCondLst>
                              <p:cond delay="427000"/>
                            </p:stCondLst>
                            <p:childTnLst>
                              <p:par>
                                <p:cTn id="12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>
                            <p:stCondLst>
                              <p:cond delay="427500"/>
                            </p:stCondLst>
                            <p:childTnLst>
                              <p:par>
                                <p:cTn id="12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2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4" fill="hold">
                            <p:stCondLst>
                              <p:cond delay="430500"/>
                            </p:stCondLst>
                            <p:childTnLst>
                              <p:par>
                                <p:cTn id="12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9" fill="hold">
                            <p:stCondLst>
                              <p:cond delay="431000"/>
                            </p:stCondLst>
                            <p:childTnLst>
                              <p:par>
                                <p:cTn id="12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4" fill="hold">
                            <p:stCondLst>
                              <p:cond delay="434000"/>
                            </p:stCondLst>
                            <p:childTnLst>
                              <p:par>
                                <p:cTn id="12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>
                            <p:stCondLst>
                              <p:cond delay="434500"/>
                            </p:stCondLst>
                            <p:childTnLst>
                              <p:par>
                                <p:cTn id="12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4" fill="hold">
                            <p:stCondLst>
                              <p:cond delay="437500"/>
                            </p:stCondLst>
                            <p:childTnLst>
                              <p:par>
                                <p:cTn id="12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9" fill="hold">
                            <p:stCondLst>
                              <p:cond delay="438000"/>
                            </p:stCondLst>
                            <p:childTnLst>
                              <p:par>
                                <p:cTn id="12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>
                            <p:stCondLst>
                              <p:cond delay="441000"/>
                            </p:stCondLst>
                            <p:childTnLst>
                              <p:par>
                                <p:cTn id="12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>
                            <p:stCondLst>
                              <p:cond delay="441500"/>
                            </p:stCondLst>
                            <p:childTnLst>
                              <p:par>
                                <p:cTn id="12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4" fill="hold">
                            <p:stCondLst>
                              <p:cond delay="444500"/>
                            </p:stCondLst>
                            <p:childTnLst>
                              <p:par>
                                <p:cTn id="12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9" fill="hold">
                            <p:stCondLst>
                              <p:cond delay="445000"/>
                            </p:stCondLst>
                            <p:childTnLst>
                              <p:par>
                                <p:cTn id="12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4" fill="hold">
                            <p:stCondLst>
                              <p:cond delay="448000"/>
                            </p:stCondLst>
                            <p:childTnLst>
                              <p:par>
                                <p:cTn id="12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8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>
                            <p:stCondLst>
                              <p:cond delay="448500"/>
                            </p:stCondLst>
                            <p:childTnLst>
                              <p:par>
                                <p:cTn id="12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1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2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4" fill="hold">
                            <p:stCondLst>
                              <p:cond delay="451500"/>
                            </p:stCondLst>
                            <p:childTnLst>
                              <p:par>
                                <p:cTn id="12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9" fill="hold">
                            <p:stCondLst>
                              <p:cond delay="452000"/>
                            </p:stCondLst>
                            <p:childTnLst>
                              <p:par>
                                <p:cTn id="13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4" fill="hold">
                            <p:stCondLst>
                              <p:cond delay="455000"/>
                            </p:stCondLst>
                            <p:childTnLst>
                              <p:par>
                                <p:cTn id="13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>
                            <p:stCondLst>
                              <p:cond delay="455500"/>
                            </p:stCondLst>
                            <p:childTnLst>
                              <p:par>
                                <p:cTn id="13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4" fill="hold">
                            <p:stCondLst>
                              <p:cond delay="458500"/>
                            </p:stCondLst>
                            <p:childTnLst>
                              <p:par>
                                <p:cTn id="13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9" fill="hold">
                            <p:stCondLst>
                              <p:cond delay="459000"/>
                            </p:stCondLst>
                            <p:childTnLst>
                              <p:par>
                                <p:cTn id="13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4" fill="hold">
                            <p:stCondLst>
                              <p:cond delay="462000"/>
                            </p:stCondLst>
                            <p:childTnLst>
                              <p:par>
                                <p:cTn id="13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>
                            <p:stCondLst>
                              <p:cond delay="462500"/>
                            </p:stCondLst>
                            <p:childTnLst>
                              <p:par>
                                <p:cTn id="13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4" fill="hold">
                            <p:stCondLst>
                              <p:cond delay="465500"/>
                            </p:stCondLst>
                            <p:childTnLst>
                              <p:par>
                                <p:cTn id="13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9" fill="hold">
                            <p:stCondLst>
                              <p:cond delay="466000"/>
                            </p:stCondLst>
                            <p:childTnLst>
                              <p:par>
                                <p:cTn id="13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1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2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4" fill="hold">
                            <p:stCondLst>
                              <p:cond delay="469000"/>
                            </p:stCondLst>
                            <p:childTnLst>
                              <p:par>
                                <p:cTn id="13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9" fill="hold">
                            <p:stCondLst>
                              <p:cond delay="469500"/>
                            </p:stCondLst>
                            <p:childTnLst>
                              <p:par>
                                <p:cTn id="13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1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2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4" fill="hold">
                            <p:stCondLst>
                              <p:cond delay="472500"/>
                            </p:stCondLst>
                            <p:childTnLst>
                              <p:par>
                                <p:cTn id="13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9" fill="hold">
                            <p:stCondLst>
                              <p:cond delay="473000"/>
                            </p:stCondLst>
                            <p:childTnLst>
                              <p:par>
                                <p:cTn id="13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1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2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4" fill="hold">
                            <p:stCondLst>
                              <p:cond delay="476000"/>
                            </p:stCondLst>
                            <p:childTnLst>
                              <p:par>
                                <p:cTn id="13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8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>
                            <p:stCondLst>
                              <p:cond delay="476500"/>
                            </p:stCondLst>
                            <p:childTnLst>
                              <p:par>
                                <p:cTn id="13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1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2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4" fill="hold">
                            <p:stCondLst>
                              <p:cond delay="479500"/>
                            </p:stCondLst>
                            <p:childTnLst>
                              <p:par>
                                <p:cTn id="13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9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3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1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4" fill="hold">
                            <p:stCondLst>
                              <p:cond delay="483000"/>
                            </p:stCondLst>
                            <p:childTnLst>
                              <p:par>
                                <p:cTn id="13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>
                            <p:stCondLst>
                              <p:cond delay="483500"/>
                            </p:stCondLst>
                            <p:childTnLst>
                              <p:par>
                                <p:cTn id="13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1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2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4" fill="hold">
                            <p:stCondLst>
                              <p:cond delay="486500"/>
                            </p:stCondLst>
                            <p:childTnLst>
                              <p:par>
                                <p:cTn id="13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9" fill="hold">
                            <p:stCondLst>
                              <p:cond delay="487000"/>
                            </p:stCondLst>
                            <p:childTnLst>
                              <p:par>
                                <p:cTn id="14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4" fill="hold">
                            <p:stCondLst>
                              <p:cond delay="490000"/>
                            </p:stCondLst>
                            <p:childTnLst>
                              <p:par>
                                <p:cTn id="14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>
                            <p:stCondLst>
                              <p:cond delay="490500"/>
                            </p:stCondLst>
                            <p:childTnLst>
                              <p:par>
                                <p:cTn id="14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4" fill="hold">
                            <p:stCondLst>
                              <p:cond delay="493500"/>
                            </p:stCondLst>
                            <p:childTnLst>
                              <p:par>
                                <p:cTn id="14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9" fill="hold">
                            <p:stCondLst>
                              <p:cond delay="494000"/>
                            </p:stCondLst>
                            <p:childTnLst>
                              <p:par>
                                <p:cTn id="14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4" fill="hold">
                            <p:stCondLst>
                              <p:cond delay="497000"/>
                            </p:stCondLst>
                            <p:childTnLst>
                              <p:par>
                                <p:cTn id="14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>
                            <p:stCondLst>
                              <p:cond delay="497500"/>
                            </p:stCondLst>
                            <p:childTnLst>
                              <p:par>
                                <p:cTn id="14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1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4" fill="hold">
                            <p:stCondLst>
                              <p:cond delay="500500"/>
                            </p:stCondLst>
                            <p:childTnLst>
                              <p:par>
                                <p:cTn id="14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9" fill="hold">
                            <p:stCondLst>
                              <p:cond delay="501000"/>
                            </p:stCondLst>
                            <p:childTnLst>
                              <p:par>
                                <p:cTn id="14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1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2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4" fill="hold">
                            <p:stCondLst>
                              <p:cond delay="504000"/>
                            </p:stCondLst>
                            <p:childTnLst>
                              <p:par>
                                <p:cTn id="14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8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9" fill="hold">
                            <p:stCondLst>
                              <p:cond delay="504500"/>
                            </p:stCondLst>
                            <p:childTnLst>
                              <p:par>
                                <p:cTn id="14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1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2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4" fill="hold">
                            <p:stCondLst>
                              <p:cond delay="507500"/>
                            </p:stCondLst>
                            <p:childTnLst>
                              <p:par>
                                <p:cTn id="14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9" fill="hold">
                            <p:stCondLst>
                              <p:cond delay="508000"/>
                            </p:stCondLst>
                            <p:childTnLst>
                              <p:par>
                                <p:cTn id="14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1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4" fill="hold">
                            <p:stCondLst>
                              <p:cond delay="511000"/>
                            </p:stCondLst>
                            <p:childTnLst>
                              <p:par>
                                <p:cTn id="14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9" fill="hold">
                            <p:stCondLst>
                              <p:cond delay="511500"/>
                            </p:stCondLst>
                            <p:childTnLst>
                              <p:par>
                                <p:cTn id="14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1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2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4" fill="hold">
                            <p:stCondLst>
                              <p:cond delay="514500"/>
                            </p:stCondLst>
                            <p:childTnLst>
                              <p:par>
                                <p:cTn id="14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9" fill="hold">
                            <p:stCondLst>
                              <p:cond delay="515000"/>
                            </p:stCondLst>
                            <p:childTnLst>
                              <p:par>
                                <p:cTn id="14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1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2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4" fill="hold">
                            <p:stCondLst>
                              <p:cond delay="518000"/>
                            </p:stCondLst>
                            <p:childTnLst>
                              <p:par>
                                <p:cTn id="14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>
                            <p:stCondLst>
                              <p:cond delay="518500"/>
                            </p:stCondLst>
                            <p:childTnLst>
                              <p:par>
                                <p:cTn id="14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1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2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4" fill="hold">
                            <p:stCondLst>
                              <p:cond delay="521500"/>
                            </p:stCondLst>
                            <p:childTnLst>
                              <p:par>
                                <p:cTn id="14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9" fill="hold">
                            <p:stCondLst>
                              <p:cond delay="522000"/>
                            </p:stCondLst>
                            <p:childTnLst>
                              <p:par>
                                <p:cTn id="15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4" fill="hold">
                            <p:stCondLst>
                              <p:cond delay="525000"/>
                            </p:stCondLst>
                            <p:childTnLst>
                              <p:par>
                                <p:cTn id="15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9" fill="hold">
                            <p:stCondLst>
                              <p:cond delay="525500"/>
                            </p:stCondLst>
                            <p:childTnLst>
                              <p:par>
                                <p:cTn id="15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4" fill="hold">
                            <p:stCondLst>
                              <p:cond delay="528500"/>
                            </p:stCondLst>
                            <p:childTnLst>
                              <p:par>
                                <p:cTn id="15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9" fill="hold">
                            <p:stCondLst>
                              <p:cond delay="529000"/>
                            </p:stCondLst>
                            <p:childTnLst>
                              <p:par>
                                <p:cTn id="15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1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2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4" fill="hold">
                            <p:stCondLst>
                              <p:cond delay="532000"/>
                            </p:stCondLst>
                            <p:childTnLst>
                              <p:par>
                                <p:cTn id="15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8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9" fill="hold">
                            <p:stCondLst>
                              <p:cond delay="532500"/>
                            </p:stCondLst>
                            <p:childTnLst>
                              <p:par>
                                <p:cTn id="15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1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2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4" fill="hold">
                            <p:stCondLst>
                              <p:cond delay="535500"/>
                            </p:stCondLst>
                            <p:childTnLst>
                              <p:par>
                                <p:cTn id="15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9" fill="hold">
                            <p:stCondLst>
                              <p:cond delay="536000"/>
                            </p:stCondLst>
                            <p:childTnLst>
                              <p:par>
                                <p:cTn id="15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1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2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4" fill="hold">
                            <p:stCondLst>
                              <p:cond delay="539000"/>
                            </p:stCondLst>
                            <p:childTnLst>
                              <p:par>
                                <p:cTn id="15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9" fill="hold">
                            <p:stCondLst>
                              <p:cond delay="539500"/>
                            </p:stCondLst>
                            <p:childTnLst>
                              <p:par>
                                <p:cTn id="15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1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4" fill="hold">
                            <p:stCondLst>
                              <p:cond delay="542500"/>
                            </p:stCondLst>
                            <p:childTnLst>
                              <p:par>
                                <p:cTn id="15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9" fill="hold">
                            <p:stCondLst>
                              <p:cond delay="543000"/>
                            </p:stCondLst>
                            <p:childTnLst>
                              <p:par>
                                <p:cTn id="15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1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4" fill="hold">
                            <p:stCondLst>
                              <p:cond delay="546000"/>
                            </p:stCondLst>
                            <p:childTnLst>
                              <p:par>
                                <p:cTn id="15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9" fill="hold">
                            <p:stCondLst>
                              <p:cond delay="546500"/>
                            </p:stCondLst>
                            <p:childTnLst>
                              <p:par>
                                <p:cTn id="15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1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2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4" fill="hold">
                            <p:stCondLst>
                              <p:cond delay="549500"/>
                            </p:stCondLst>
                            <p:childTnLst>
                              <p:par>
                                <p:cTn id="15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9" fill="hold">
                            <p:stCondLst>
                              <p:cond delay="550000"/>
                            </p:stCondLst>
                            <p:childTnLst>
                              <p:par>
                                <p:cTn id="15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1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2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4" fill="hold">
                            <p:stCondLst>
                              <p:cond delay="553000"/>
                            </p:stCondLst>
                            <p:childTnLst>
                              <p:par>
                                <p:cTn id="15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9" fill="hold">
                            <p:stCondLst>
                              <p:cond delay="553500"/>
                            </p:stCondLst>
                            <p:childTnLst>
                              <p:par>
                                <p:cTn id="15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4" fill="hold">
                            <p:stCondLst>
                              <p:cond delay="556500"/>
                            </p:stCondLst>
                            <p:childTnLst>
                              <p:par>
                                <p:cTn id="15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9" fill="hold">
                            <p:stCondLst>
                              <p:cond delay="557000"/>
                            </p:stCondLst>
                            <p:childTnLst>
                              <p:par>
                                <p:cTn id="16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1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2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4" fill="hold">
                            <p:stCondLst>
                              <p:cond delay="560000"/>
                            </p:stCondLst>
                            <p:childTnLst>
                              <p:par>
                                <p:cTn id="16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8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9" fill="hold">
                            <p:stCondLst>
                              <p:cond delay="560500"/>
                            </p:stCondLst>
                            <p:childTnLst>
                              <p:par>
                                <p:cTn id="16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1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2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4" fill="hold">
                            <p:stCondLst>
                              <p:cond delay="563500"/>
                            </p:stCondLst>
                            <p:childTnLst>
                              <p:par>
                                <p:cTn id="16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9" fill="hold">
                            <p:stCondLst>
                              <p:cond delay="564000"/>
                            </p:stCondLst>
                            <p:childTnLst>
                              <p:par>
                                <p:cTn id="16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4" fill="hold">
                            <p:stCondLst>
                              <p:cond delay="567000"/>
                            </p:stCondLst>
                            <p:childTnLst>
                              <p:par>
                                <p:cTn id="16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9" fill="hold">
                            <p:stCondLst>
                              <p:cond delay="567500"/>
                            </p:stCondLst>
                            <p:childTnLst>
                              <p:par>
                                <p:cTn id="16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1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2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4" fill="hold">
                            <p:stCondLst>
                              <p:cond delay="570500"/>
                            </p:stCondLst>
                            <p:childTnLst>
                              <p:par>
                                <p:cTn id="16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9" fill="hold">
                            <p:stCondLst>
                              <p:cond delay="571000"/>
                            </p:stCondLst>
                            <p:childTnLst>
                              <p:par>
                                <p:cTn id="16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1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2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4" fill="hold">
                            <p:stCondLst>
                              <p:cond delay="574000"/>
                            </p:stCondLst>
                            <p:childTnLst>
                              <p:par>
                                <p:cTn id="16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9" fill="hold">
                            <p:stCondLst>
                              <p:cond delay="574500"/>
                            </p:stCondLst>
                            <p:childTnLst>
                              <p:par>
                                <p:cTn id="16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1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2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4" fill="hold">
                            <p:stCondLst>
                              <p:cond delay="577500"/>
                            </p:stCondLst>
                            <p:childTnLst>
                              <p:par>
                                <p:cTn id="16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9" fill="hold">
                            <p:stCondLst>
                              <p:cond delay="578000"/>
                            </p:stCondLst>
                            <p:childTnLst>
                              <p:par>
                                <p:cTn id="16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1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2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4" fill="hold">
                            <p:stCondLst>
                              <p:cond delay="581000"/>
                            </p:stCondLst>
                            <p:childTnLst>
                              <p:par>
                                <p:cTn id="16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>
                            <p:stCondLst>
                              <p:cond delay="581500"/>
                            </p:stCondLst>
                            <p:childTnLst>
                              <p:par>
                                <p:cTn id="16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1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2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4" fill="hold">
                            <p:stCondLst>
                              <p:cond delay="584500"/>
                            </p:stCondLst>
                            <p:childTnLst>
                              <p:par>
                                <p:cTn id="16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9" fill="hold">
                            <p:stCondLst>
                              <p:cond delay="585000"/>
                            </p:stCondLst>
                            <p:childTnLst>
                              <p:par>
                                <p:cTn id="16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1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2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4" fill="hold">
                            <p:stCondLst>
                              <p:cond delay="588000"/>
                            </p:stCondLst>
                            <p:childTnLst>
                              <p:par>
                                <p:cTn id="16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8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>
                            <p:stCondLst>
                              <p:cond delay="588500"/>
                            </p:stCondLst>
                            <p:childTnLst>
                              <p:par>
                                <p:cTn id="16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1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2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4" fill="hold">
                            <p:stCondLst>
                              <p:cond delay="591500"/>
                            </p:stCondLst>
                            <p:childTnLst>
                              <p:par>
                                <p:cTn id="16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9" fill="hold">
                            <p:stCondLst>
                              <p:cond delay="592000"/>
                            </p:stCondLst>
                            <p:childTnLst>
                              <p:par>
                                <p:cTn id="17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1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2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4" fill="hold">
                            <p:stCondLst>
                              <p:cond delay="595000"/>
                            </p:stCondLst>
                            <p:childTnLst>
                              <p:par>
                                <p:cTn id="17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9" fill="hold">
                            <p:stCondLst>
                              <p:cond delay="595500"/>
                            </p:stCondLst>
                            <p:childTnLst>
                              <p:par>
                                <p:cTn id="17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1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2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4" fill="hold">
                            <p:stCondLst>
                              <p:cond delay="598500"/>
                            </p:stCondLst>
                            <p:childTnLst>
                              <p:par>
                                <p:cTn id="17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9" fill="hold">
                            <p:stCondLst>
                              <p:cond delay="599000"/>
                            </p:stCondLst>
                            <p:childTnLst>
                              <p:par>
                                <p:cTn id="17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1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2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4" fill="hold">
                            <p:stCondLst>
                              <p:cond delay="602000"/>
                            </p:stCondLst>
                            <p:childTnLst>
                              <p:par>
                                <p:cTn id="17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9" fill="hold">
                            <p:stCondLst>
                              <p:cond delay="602500"/>
                            </p:stCondLst>
                            <p:childTnLst>
                              <p:par>
                                <p:cTn id="17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1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2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4" fill="hold">
                            <p:stCondLst>
                              <p:cond delay="605500"/>
                            </p:stCondLst>
                            <p:childTnLst>
                              <p:par>
                                <p:cTn id="17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3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9" fill="hold">
                            <p:stCondLst>
                              <p:cond delay="606000"/>
                            </p:stCondLst>
                            <p:childTnLst>
                              <p:par>
                                <p:cTn id="17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1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2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4" fill="hold">
                            <p:stCondLst>
                              <p:cond delay="609000"/>
                            </p:stCondLst>
                            <p:childTnLst>
                              <p:par>
                                <p:cTn id="17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9" fill="hold">
                            <p:stCondLst>
                              <p:cond delay="609500"/>
                            </p:stCondLst>
                            <p:childTnLst>
                              <p:par>
                                <p:cTn id="17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1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2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4" fill="hold">
                            <p:stCondLst>
                              <p:cond delay="612500"/>
                            </p:stCondLst>
                            <p:childTnLst>
                              <p:par>
                                <p:cTn id="17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9" fill="hold">
                            <p:stCondLst>
                              <p:cond delay="613000"/>
                            </p:stCondLst>
                            <p:childTnLst>
                              <p:par>
                                <p:cTn id="17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1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2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4" fill="hold">
                            <p:stCondLst>
                              <p:cond delay="616000"/>
                            </p:stCondLst>
                            <p:childTnLst>
                              <p:par>
                                <p:cTn id="17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8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9" fill="hold">
                            <p:stCondLst>
                              <p:cond delay="616500"/>
                            </p:stCondLst>
                            <p:childTnLst>
                              <p:par>
                                <p:cTn id="17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1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2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4" fill="hold">
                            <p:stCondLst>
                              <p:cond delay="619500"/>
                            </p:stCondLst>
                            <p:childTnLst>
                              <p:par>
                                <p:cTn id="17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7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9" fill="hold">
                            <p:stCondLst>
                              <p:cond delay="620000"/>
                            </p:stCondLst>
                            <p:childTnLst>
                              <p:par>
                                <p:cTn id="17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1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2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4" fill="hold">
                            <p:stCondLst>
                              <p:cond delay="623000"/>
                            </p:stCondLst>
                            <p:childTnLst>
                              <p:par>
                                <p:cTn id="17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9" fill="hold">
                            <p:stCondLst>
                              <p:cond delay="623500"/>
                            </p:stCondLst>
                            <p:childTnLst>
                              <p:par>
                                <p:cTn id="17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1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2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4" fill="hold">
                            <p:stCondLst>
                              <p:cond delay="626500"/>
                            </p:stCondLst>
                            <p:childTnLst>
                              <p:par>
                                <p:cTn id="17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9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9" fill="hold">
                            <p:stCondLst>
                              <p:cond delay="627000"/>
                            </p:stCondLst>
                            <p:childTnLst>
                              <p:par>
                                <p:cTn id="18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1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2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4" fill="hold">
                            <p:stCondLst>
                              <p:cond delay="630000"/>
                            </p:stCondLst>
                            <p:childTnLst>
                              <p:par>
                                <p:cTn id="18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9" fill="hold">
                            <p:stCondLst>
                              <p:cond delay="630500"/>
                            </p:stCondLst>
                            <p:childTnLst>
                              <p:par>
                                <p:cTn id="18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1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2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4" fill="hold">
                            <p:stCondLst>
                              <p:cond delay="633500"/>
                            </p:stCondLst>
                            <p:childTnLst>
                              <p:par>
                                <p:cTn id="18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9" fill="hold">
                            <p:stCondLst>
                              <p:cond delay="634000"/>
                            </p:stCondLst>
                            <p:childTnLst>
                              <p:par>
                                <p:cTn id="18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1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2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4" fill="hold">
                            <p:stCondLst>
                              <p:cond delay="637000"/>
                            </p:stCondLst>
                            <p:childTnLst>
                              <p:par>
                                <p:cTn id="18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9" fill="hold">
                            <p:stCondLst>
                              <p:cond delay="637500"/>
                            </p:stCondLst>
                            <p:childTnLst>
                              <p:par>
                                <p:cTn id="18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1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2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4" fill="hold">
                            <p:stCondLst>
                              <p:cond delay="640500"/>
                            </p:stCondLst>
                            <p:childTnLst>
                              <p:par>
                                <p:cTn id="18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9" fill="hold">
                            <p:stCondLst>
                              <p:cond delay="641000"/>
                            </p:stCondLst>
                            <p:childTnLst>
                              <p:par>
                                <p:cTn id="18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1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2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4" fill="hold">
                            <p:stCondLst>
                              <p:cond delay="644000"/>
                            </p:stCondLst>
                            <p:childTnLst>
                              <p:par>
                                <p:cTn id="18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8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9" fill="hold">
                            <p:stCondLst>
                              <p:cond delay="644500"/>
                            </p:stCondLst>
                            <p:childTnLst>
                              <p:par>
                                <p:cTn id="18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1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2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4" fill="hold">
                            <p:stCondLst>
                              <p:cond delay="647500"/>
                            </p:stCondLst>
                            <p:childTnLst>
                              <p:par>
                                <p:cTn id="18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5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9" fill="hold">
                            <p:stCondLst>
                              <p:cond delay="648000"/>
                            </p:stCondLst>
                            <p:childTnLst>
                              <p:par>
                                <p:cTn id="18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4" fill="hold">
                            <p:stCondLst>
                              <p:cond delay="651000"/>
                            </p:stCondLst>
                            <p:childTnLst>
                              <p:par>
                                <p:cTn id="18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9" fill="hold">
                            <p:stCondLst>
                              <p:cond delay="651500"/>
                            </p:stCondLst>
                            <p:childTnLst>
                              <p:par>
                                <p:cTn id="18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2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4" fill="hold">
                            <p:stCondLst>
                              <p:cond delay="654500"/>
                            </p:stCondLst>
                            <p:childTnLst>
                              <p:par>
                                <p:cTn id="18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9" fill="hold">
                            <p:stCondLst>
                              <p:cond delay="655000"/>
                            </p:stCondLst>
                            <p:childTnLst>
                              <p:par>
                                <p:cTn id="18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1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2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4" fill="hold">
                            <p:stCondLst>
                              <p:cond delay="658000"/>
                            </p:stCondLst>
                            <p:childTnLst>
                              <p:par>
                                <p:cTn id="18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9" fill="hold">
                            <p:stCondLst>
                              <p:cond delay="658500"/>
                            </p:stCondLst>
                            <p:childTnLst>
                              <p:par>
                                <p:cTn id="18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1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2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4" fill="hold">
                            <p:stCondLst>
                              <p:cond delay="661500"/>
                            </p:stCondLst>
                            <p:childTnLst>
                              <p:par>
                                <p:cTn id="18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9" fill="hold">
                            <p:stCondLst>
                              <p:cond delay="662000"/>
                            </p:stCondLst>
                            <p:childTnLst>
                              <p:par>
                                <p:cTn id="19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1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2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4" fill="hold">
                            <p:stCondLst>
                              <p:cond delay="665000"/>
                            </p:stCondLst>
                            <p:childTnLst>
                              <p:par>
                                <p:cTn id="19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9" fill="hold">
                            <p:stCondLst>
                              <p:cond delay="665500"/>
                            </p:stCondLst>
                            <p:childTnLst>
                              <p:par>
                                <p:cTn id="19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1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2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4" fill="hold">
                            <p:stCondLst>
                              <p:cond delay="668500"/>
                            </p:stCondLst>
                            <p:childTnLst>
                              <p:par>
                                <p:cTn id="19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9" fill="hold">
                            <p:stCondLst>
                              <p:cond delay="669000"/>
                            </p:stCondLst>
                            <p:childTnLst>
                              <p:par>
                                <p:cTn id="19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1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2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4" fill="hold">
                            <p:stCondLst>
                              <p:cond delay="672000"/>
                            </p:stCondLst>
                            <p:childTnLst>
                              <p:par>
                                <p:cTn id="19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28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9" fill="hold">
                            <p:stCondLst>
                              <p:cond delay="672500"/>
                            </p:stCondLst>
                            <p:childTnLst>
                              <p:par>
                                <p:cTn id="19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1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2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4" fill="hold">
                            <p:stCondLst>
                              <p:cond delay="675500"/>
                            </p:stCondLst>
                            <p:childTnLst>
                              <p:par>
                                <p:cTn id="19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9" fill="hold">
                            <p:stCondLst>
                              <p:cond delay="676000"/>
                            </p:stCondLst>
                            <p:childTnLst>
                              <p:par>
                                <p:cTn id="19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1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2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4" fill="hold">
                            <p:stCondLst>
                              <p:cond delay="679000"/>
                            </p:stCondLst>
                            <p:childTnLst>
                              <p:par>
                                <p:cTn id="19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9" fill="hold">
                            <p:stCondLst>
                              <p:cond delay="679500"/>
                            </p:stCondLst>
                            <p:childTnLst>
                              <p:par>
                                <p:cTn id="19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1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2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4" fill="hold">
                            <p:stCondLst>
                              <p:cond delay="682500"/>
                            </p:stCondLst>
                            <p:childTnLst>
                              <p:par>
                                <p:cTn id="19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9" fill="hold">
                            <p:stCondLst>
                              <p:cond delay="683000"/>
                            </p:stCondLst>
                            <p:childTnLst>
                              <p:par>
                                <p:cTn id="19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1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2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4" fill="hold">
                            <p:stCondLst>
                              <p:cond delay="686000"/>
                            </p:stCondLst>
                            <p:childTnLst>
                              <p:par>
                                <p:cTn id="19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9" fill="hold">
                            <p:stCondLst>
                              <p:cond delay="686500"/>
                            </p:stCondLst>
                            <p:childTnLst>
                              <p:par>
                                <p:cTn id="19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1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2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4" fill="hold">
                            <p:stCondLst>
                              <p:cond delay="689500"/>
                            </p:stCondLst>
                            <p:childTnLst>
                              <p:par>
                                <p:cTn id="19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7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9" fill="hold">
                            <p:stCondLst>
                              <p:cond delay="690000"/>
                            </p:stCondLst>
                            <p:childTnLst>
                              <p:par>
                                <p:cTn id="19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1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2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4" fill="hold">
                            <p:stCondLst>
                              <p:cond delay="693000"/>
                            </p:stCondLst>
                            <p:childTnLst>
                              <p:par>
                                <p:cTn id="19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9" fill="hold">
                            <p:stCondLst>
                              <p:cond delay="693500"/>
                            </p:stCondLst>
                            <p:childTnLst>
                              <p:par>
                                <p:cTn id="19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1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2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4" fill="hold">
                            <p:stCondLst>
                              <p:cond delay="696500"/>
                            </p:stCondLst>
                            <p:childTnLst>
                              <p:par>
                                <p:cTn id="19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9" fill="hold">
                            <p:stCondLst>
                              <p:cond delay="697000"/>
                            </p:stCondLst>
                            <p:childTnLst>
                              <p:par>
                                <p:cTn id="20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1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2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4" fill="hold">
                            <p:stCondLst>
                              <p:cond delay="700000"/>
                            </p:stCondLst>
                            <p:childTnLst>
                              <p:par>
                                <p:cTn id="20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8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9" fill="hold">
                            <p:stCondLst>
                              <p:cond delay="700500"/>
                            </p:stCondLst>
                            <p:childTnLst>
                              <p:par>
                                <p:cTn id="20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1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2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4" fill="hold">
                            <p:stCondLst>
                              <p:cond delay="703500"/>
                            </p:stCondLst>
                            <p:childTnLst>
                              <p:par>
                                <p:cTn id="20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9" fill="hold">
                            <p:stCondLst>
                              <p:cond delay="704000"/>
                            </p:stCondLst>
                            <p:childTnLst>
                              <p:par>
                                <p:cTn id="20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1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2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4" fill="hold">
                            <p:stCondLst>
                              <p:cond delay="707000"/>
                            </p:stCondLst>
                            <p:childTnLst>
                              <p:par>
                                <p:cTn id="20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9" fill="hold">
                            <p:stCondLst>
                              <p:cond delay="707500"/>
                            </p:stCondLst>
                            <p:childTnLst>
                              <p:par>
                                <p:cTn id="20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1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2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4" fill="hold">
                            <p:stCondLst>
                              <p:cond delay="710500"/>
                            </p:stCondLst>
                            <p:childTnLst>
                              <p:par>
                                <p:cTn id="20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9" fill="hold">
                            <p:stCondLst>
                              <p:cond delay="711000"/>
                            </p:stCondLst>
                            <p:childTnLst>
                              <p:par>
                                <p:cTn id="20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1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2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4" fill="hold">
                            <p:stCondLst>
                              <p:cond delay="714000"/>
                            </p:stCondLst>
                            <p:childTnLst>
                              <p:par>
                                <p:cTn id="20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9" fill="hold">
                            <p:stCondLst>
                              <p:cond delay="714500"/>
                            </p:stCondLst>
                            <p:childTnLst>
                              <p:par>
                                <p:cTn id="20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1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2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4" fill="hold">
                            <p:stCondLst>
                              <p:cond delay="717500"/>
                            </p:stCondLst>
                            <p:childTnLst>
                              <p:par>
                                <p:cTn id="20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9" fill="hold">
                            <p:stCondLst>
                              <p:cond delay="718000"/>
                            </p:stCondLst>
                            <p:childTnLst>
                              <p:par>
                                <p:cTn id="20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1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2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4" fill="hold">
                            <p:stCondLst>
                              <p:cond delay="721000"/>
                            </p:stCondLst>
                            <p:childTnLst>
                              <p:par>
                                <p:cTn id="20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7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9" fill="hold">
                            <p:stCondLst>
                              <p:cond delay="721500"/>
                            </p:stCondLst>
                            <p:childTnLst>
                              <p:par>
                                <p:cTn id="20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1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2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4" fill="hold">
                            <p:stCondLst>
                              <p:cond delay="724500"/>
                            </p:stCondLst>
                            <p:childTnLst>
                              <p:par>
                                <p:cTn id="20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9" fill="hold">
                            <p:stCondLst>
                              <p:cond delay="725000"/>
                            </p:stCondLst>
                            <p:childTnLst>
                              <p:par>
                                <p:cTn id="20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1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2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4" fill="hold">
                            <p:stCondLst>
                              <p:cond delay="728000"/>
                            </p:stCondLst>
                            <p:childTnLst>
                              <p:par>
                                <p:cTn id="20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88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9" fill="hold">
                            <p:stCondLst>
                              <p:cond delay="728500"/>
                            </p:stCondLst>
                            <p:childTnLst>
                              <p:par>
                                <p:cTn id="20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1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2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4" fill="hold">
                            <p:stCondLst>
                              <p:cond delay="731500"/>
                            </p:stCondLst>
                            <p:childTnLst>
                              <p:par>
                                <p:cTn id="20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9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9" fill="hold">
                            <p:stCondLst>
                              <p:cond delay="732000"/>
                            </p:stCondLst>
                            <p:childTnLst>
                              <p:par>
                                <p:cTn id="21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1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2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4" fill="hold">
                            <p:stCondLst>
                              <p:cond delay="735000"/>
                            </p:stCondLst>
                            <p:childTnLst>
                              <p:par>
                                <p:cTn id="2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9" fill="hold">
                            <p:stCondLst>
                              <p:cond delay="735500"/>
                            </p:stCondLst>
                            <p:childTnLst>
                              <p:par>
                                <p:cTn id="21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1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2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4" fill="hold">
                            <p:stCondLst>
                              <p:cond delay="738500"/>
                            </p:stCondLst>
                            <p:childTnLst>
                              <p:par>
                                <p:cTn id="2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9" fill="hold">
                            <p:stCondLst>
                              <p:cond delay="739000"/>
                            </p:stCondLst>
                            <p:childTnLst>
                              <p:par>
                                <p:cTn id="21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1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2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4" fill="hold">
                            <p:stCondLst>
                              <p:cond delay="742000"/>
                            </p:stCondLst>
                            <p:childTnLst>
                              <p:par>
                                <p:cTn id="2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2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9" fill="hold">
                            <p:stCondLst>
                              <p:cond delay="742500"/>
                            </p:stCondLst>
                            <p:childTnLst>
                              <p:par>
                                <p:cTn id="21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1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2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4" fill="hold">
                            <p:stCondLst>
                              <p:cond delay="745500"/>
                            </p:stCondLst>
                            <p:childTnLst>
                              <p:par>
                                <p:cTn id="2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3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9" fill="hold">
                            <p:stCondLst>
                              <p:cond delay="746000"/>
                            </p:stCondLst>
                            <p:childTnLst>
                              <p:par>
                                <p:cTn id="21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1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2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4" fill="hold">
                            <p:stCondLst>
                              <p:cond delay="749000"/>
                            </p:stCondLst>
                            <p:childTnLst>
                              <p:par>
                                <p:cTn id="21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4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9" fill="hold">
                            <p:stCondLst>
                              <p:cond delay="749500"/>
                            </p:stCondLst>
                            <p:childTnLst>
                              <p:par>
                                <p:cTn id="21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1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2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4" fill="hold">
                            <p:stCondLst>
                              <p:cond delay="752500"/>
                            </p:stCondLst>
                            <p:childTnLst>
                              <p:par>
                                <p:cTn id="21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9" fill="hold">
                            <p:stCondLst>
                              <p:cond delay="753000"/>
                            </p:stCondLst>
                            <p:childTnLst>
                              <p:par>
                                <p:cTn id="21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1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2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4" fill="hold">
                            <p:stCondLst>
                              <p:cond delay="756000"/>
                            </p:stCondLst>
                            <p:childTnLst>
                              <p:par>
                                <p:cTn id="21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68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9" fill="hold">
                            <p:stCondLst>
                              <p:cond delay="756500"/>
                            </p:stCondLst>
                            <p:childTnLst>
                              <p:par>
                                <p:cTn id="21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1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2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4" fill="hold">
                            <p:stCondLst>
                              <p:cond delay="759500"/>
                            </p:stCondLst>
                            <p:childTnLst>
                              <p:par>
                                <p:cTn id="21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9" fill="hold">
                            <p:stCondLst>
                              <p:cond delay="760000"/>
                            </p:stCondLst>
                            <p:childTnLst>
                              <p:par>
                                <p:cTn id="21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1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2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4" fill="hold">
                            <p:stCondLst>
                              <p:cond delay="763000"/>
                            </p:stCondLst>
                            <p:childTnLst>
                              <p:par>
                                <p:cTn id="21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8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9" fill="hold">
                            <p:stCondLst>
                              <p:cond delay="763500"/>
                            </p:stCondLst>
                            <p:childTnLst>
                              <p:par>
                                <p:cTn id="21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1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2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4" fill="hold">
                            <p:stCondLst>
                              <p:cond delay="766500"/>
                            </p:stCondLst>
                            <p:childTnLst>
                              <p:par>
                                <p:cTn id="21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9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9" fill="hold">
                            <p:stCondLst>
                              <p:cond delay="767000"/>
                            </p:stCondLst>
                            <p:childTnLst>
                              <p:par>
                                <p:cTn id="22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1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2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4" fill="hold">
                            <p:stCondLst>
                              <p:cond delay="770000"/>
                            </p:stCondLst>
                            <p:childTnLst>
                              <p:par>
                                <p:cTn id="22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0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9" fill="hold">
                            <p:stCondLst>
                              <p:cond delay="770500"/>
                            </p:stCondLst>
                            <p:childTnLst>
                              <p:par>
                                <p:cTn id="22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1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2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4" fill="hold">
                            <p:stCondLst>
                              <p:cond delay="773500"/>
                            </p:stCondLst>
                            <p:childTnLst>
                              <p:par>
                                <p:cTn id="22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1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9" fill="hold">
                            <p:stCondLst>
                              <p:cond delay="774000"/>
                            </p:stCondLst>
                            <p:childTnLst>
                              <p:par>
                                <p:cTn id="22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1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2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4" fill="hold">
                            <p:stCondLst>
                              <p:cond delay="777000"/>
                            </p:stCondLst>
                            <p:childTnLst>
                              <p:par>
                                <p:cTn id="22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9" fill="hold">
                            <p:stCondLst>
                              <p:cond delay="777500"/>
                            </p:stCondLst>
                            <p:childTnLst>
                              <p:par>
                                <p:cTn id="22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1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2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4" fill="hold">
                            <p:stCondLst>
                              <p:cond delay="780500"/>
                            </p:stCondLst>
                            <p:childTnLst>
                              <p:par>
                                <p:cTn id="22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3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9" fill="hold">
                            <p:stCondLst>
                              <p:cond delay="781000"/>
                            </p:stCondLst>
                            <p:childTnLst>
                              <p:par>
                                <p:cTn id="22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1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2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4" fill="hold">
                            <p:stCondLst>
                              <p:cond delay="784000"/>
                            </p:stCondLst>
                            <p:childTnLst>
                              <p:par>
                                <p:cTn id="22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48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9" fill="hold">
                            <p:stCondLst>
                              <p:cond delay="784500"/>
                            </p:stCondLst>
                            <p:childTnLst>
                              <p:par>
                                <p:cTn id="22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1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2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4" fill="hold">
                            <p:stCondLst>
                              <p:cond delay="787500"/>
                            </p:stCondLst>
                            <p:childTnLst>
                              <p:par>
                                <p:cTn id="22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9" fill="hold">
                            <p:stCondLst>
                              <p:cond delay="788000"/>
                            </p:stCondLst>
                            <p:childTnLst>
                              <p:par>
                                <p:cTn id="22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4" fill="hold">
                            <p:stCondLst>
                              <p:cond delay="791000"/>
                            </p:stCondLst>
                            <p:childTnLst>
                              <p:par>
                                <p:cTn id="22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9" fill="hold">
                            <p:stCondLst>
                              <p:cond delay="791500"/>
                            </p:stCondLst>
                            <p:childTnLst>
                              <p:par>
                                <p:cTn id="22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1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2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4" fill="hold">
                            <p:stCondLst>
                              <p:cond delay="794500"/>
                            </p:stCondLst>
                            <p:childTnLst>
                              <p:par>
                                <p:cTn id="22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9" fill="hold">
                            <p:stCondLst>
                              <p:cond delay="795000"/>
                            </p:stCondLst>
                            <p:childTnLst>
                              <p:par>
                                <p:cTn id="22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1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4" fill="hold">
                            <p:stCondLst>
                              <p:cond delay="798000"/>
                            </p:stCondLst>
                            <p:childTnLst>
                              <p:par>
                                <p:cTn id="22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7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9" fill="hold">
                            <p:stCondLst>
                              <p:cond delay="798500"/>
                            </p:stCondLst>
                            <p:childTnLst>
                              <p:par>
                                <p:cTn id="22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1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2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4" fill="hold">
                            <p:stCondLst>
                              <p:cond delay="801500"/>
                            </p:stCondLst>
                            <p:childTnLst>
                              <p:par>
                                <p:cTn id="22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9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9" fill="hold">
                            <p:stCondLst>
                              <p:cond delay="802000"/>
                            </p:stCondLst>
                            <p:childTnLst>
                              <p:par>
                                <p:cTn id="23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1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2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4" fill="hold">
                            <p:stCondLst>
                              <p:cond delay="805000"/>
                            </p:stCondLst>
                            <p:childTnLst>
                              <p:par>
                                <p:cTn id="23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0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9" fill="hold">
                            <p:stCondLst>
                              <p:cond delay="805500"/>
                            </p:stCondLst>
                            <p:childTnLst>
                              <p:par>
                                <p:cTn id="23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1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2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4" fill="hold">
                            <p:stCondLst>
                              <p:cond delay="808500"/>
                            </p:stCondLst>
                            <p:childTnLst>
                              <p:par>
                                <p:cTn id="23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9" fill="hold">
                            <p:stCondLst>
                              <p:cond delay="809000"/>
                            </p:stCondLst>
                            <p:childTnLst>
                              <p:par>
                                <p:cTn id="23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2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4" fill="hold">
                            <p:stCondLst>
                              <p:cond delay="812000"/>
                            </p:stCondLst>
                            <p:childTnLst>
                              <p:par>
                                <p:cTn id="23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8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9" fill="hold">
                            <p:stCondLst>
                              <p:cond delay="812500"/>
                            </p:stCondLst>
                            <p:childTnLst>
                              <p:par>
                                <p:cTn id="23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1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2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4" fill="hold">
                            <p:stCondLst>
                              <p:cond delay="815500"/>
                            </p:stCondLst>
                            <p:childTnLst>
                              <p:par>
                                <p:cTn id="23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3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9" fill="hold">
                            <p:stCondLst>
                              <p:cond delay="816000"/>
                            </p:stCondLst>
                            <p:childTnLst>
                              <p:par>
                                <p:cTn id="23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1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2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4" fill="hold">
                            <p:stCondLst>
                              <p:cond delay="819000"/>
                            </p:stCondLst>
                            <p:childTnLst>
                              <p:par>
                                <p:cTn id="23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4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9" fill="hold">
                            <p:stCondLst>
                              <p:cond delay="819500"/>
                            </p:stCondLst>
                            <p:childTnLst>
                              <p:par>
                                <p:cTn id="23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1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2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4" fill="hold">
                            <p:stCondLst>
                              <p:cond delay="822500"/>
                            </p:stCondLst>
                            <p:childTnLst>
                              <p:par>
                                <p:cTn id="23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5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9" fill="hold">
                            <p:stCondLst>
                              <p:cond delay="823000"/>
                            </p:stCondLst>
                            <p:childTnLst>
                              <p:par>
                                <p:cTn id="23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1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2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4" fill="hold">
                            <p:stCondLst>
                              <p:cond delay="826000"/>
                            </p:stCondLst>
                            <p:childTnLst>
                              <p:par>
                                <p:cTn id="23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9" fill="hold">
                            <p:stCondLst>
                              <p:cond delay="826500"/>
                            </p:stCondLst>
                            <p:childTnLst>
                              <p:par>
                                <p:cTn id="23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1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2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4" fill="hold">
                            <p:stCondLst>
                              <p:cond delay="829500"/>
                            </p:stCondLst>
                            <p:childTnLst>
                              <p:par>
                                <p:cTn id="23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9" fill="hold">
                            <p:stCondLst>
                              <p:cond delay="830000"/>
                            </p:stCondLst>
                            <p:childTnLst>
                              <p:par>
                                <p:cTn id="23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1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2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4" fill="hold">
                            <p:stCondLst>
                              <p:cond delay="833000"/>
                            </p:stCondLst>
                            <p:childTnLst>
                              <p:par>
                                <p:cTn id="23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8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9" fill="hold">
                            <p:stCondLst>
                              <p:cond delay="833500"/>
                            </p:stCondLst>
                            <p:childTnLst>
                              <p:par>
                                <p:cTn id="23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1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2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4" fill="hold">
                            <p:stCondLst>
                              <p:cond delay="836500"/>
                            </p:stCondLst>
                            <p:childTnLst>
                              <p:par>
                                <p:cTn id="23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9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9" fill="hold">
                            <p:stCondLst>
                              <p:cond delay="837000"/>
                            </p:stCondLst>
                            <p:childTnLst>
                              <p:par>
                                <p:cTn id="24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1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2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4" fill="hold">
                            <p:stCondLst>
                              <p:cond delay="840000"/>
                            </p:stCondLst>
                            <p:childTnLst>
                              <p:par>
                                <p:cTn id="24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8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9" fill="hold">
                            <p:stCondLst>
                              <p:cond delay="840500"/>
                            </p:stCondLst>
                            <p:childTnLst>
                              <p:par>
                                <p:cTn id="24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1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2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4" fill="hold">
                            <p:stCondLst>
                              <p:cond delay="843500"/>
                            </p:stCondLst>
                            <p:childTnLst>
                              <p:par>
                                <p:cTn id="24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9" fill="hold">
                            <p:stCondLst>
                              <p:cond delay="844000"/>
                            </p:stCondLst>
                            <p:childTnLst>
                              <p:par>
                                <p:cTn id="24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1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2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4" fill="hold">
                            <p:stCondLst>
                              <p:cond delay="847000"/>
                            </p:stCondLst>
                            <p:childTnLst>
                              <p:par>
                                <p:cTn id="24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2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9" fill="hold">
                            <p:stCondLst>
                              <p:cond delay="847500"/>
                            </p:stCondLst>
                            <p:childTnLst>
                              <p:par>
                                <p:cTn id="24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2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4" fill="hold">
                            <p:stCondLst>
                              <p:cond delay="850500"/>
                            </p:stCondLst>
                            <p:childTnLst>
                              <p:par>
                                <p:cTn id="24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9" fill="hold">
                            <p:stCondLst>
                              <p:cond delay="851000"/>
                            </p:stCondLst>
                            <p:childTnLst>
                              <p:par>
                                <p:cTn id="24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1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2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4" fill="hold">
                            <p:stCondLst>
                              <p:cond delay="854000"/>
                            </p:stCondLst>
                            <p:childTnLst>
                              <p:par>
                                <p:cTn id="24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4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9" fill="hold">
                            <p:stCondLst>
                              <p:cond delay="854500"/>
                            </p:stCondLst>
                            <p:childTnLst>
                              <p:par>
                                <p:cTn id="24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1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2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4" fill="hold">
                            <p:stCondLst>
                              <p:cond delay="857500"/>
                            </p:stCondLst>
                            <p:childTnLst>
                              <p:par>
                                <p:cTn id="24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7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9" fill="hold">
                            <p:stCondLst>
                              <p:cond delay="858000"/>
                            </p:stCondLst>
                            <p:childTnLst>
                              <p:par>
                                <p:cTn id="24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1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2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4" fill="hold">
                            <p:stCondLst>
                              <p:cond delay="861000"/>
                            </p:stCondLst>
                            <p:childTnLst>
                              <p:par>
                                <p:cTn id="24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9" fill="hold">
                            <p:stCondLst>
                              <p:cond delay="861500"/>
                            </p:stCondLst>
                            <p:childTnLst>
                              <p:par>
                                <p:cTn id="24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1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2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4" fill="hold">
                            <p:stCondLst>
                              <p:cond delay="864500"/>
                            </p:stCondLst>
                            <p:childTnLst>
                              <p:par>
                                <p:cTn id="24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7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9" fill="hold">
                            <p:stCondLst>
                              <p:cond delay="865000"/>
                            </p:stCondLst>
                            <p:childTnLst>
                              <p:par>
                                <p:cTn id="24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1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2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4" fill="hold">
                            <p:stCondLst>
                              <p:cond delay="868000"/>
                            </p:stCondLst>
                            <p:childTnLst>
                              <p:par>
                                <p:cTn id="24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7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88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9" fill="hold">
                            <p:stCondLst>
                              <p:cond delay="868500"/>
                            </p:stCondLst>
                            <p:childTnLst>
                              <p:par>
                                <p:cTn id="24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1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2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4" fill="hold">
                            <p:stCondLst>
                              <p:cond delay="871500"/>
                            </p:stCondLst>
                            <p:childTnLst>
                              <p:par>
                                <p:cTn id="24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7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9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9" fill="hold">
                            <p:stCondLst>
                              <p:cond delay="872000"/>
                            </p:stCondLst>
                            <p:childTnLst>
                              <p:par>
                                <p:cTn id="25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1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2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4" fill="hold">
                            <p:stCondLst>
                              <p:cond delay="875000"/>
                            </p:stCondLst>
                            <p:childTnLst>
                              <p:par>
                                <p:cTn id="25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7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0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9" fill="hold">
                            <p:stCondLst>
                              <p:cond delay="875500"/>
                            </p:stCondLst>
                            <p:childTnLst>
                              <p:par>
                                <p:cTn id="25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1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4" fill="hold">
                            <p:stCondLst>
                              <p:cond delay="878500"/>
                            </p:stCondLst>
                            <p:childTnLst>
                              <p:par>
                                <p:cTn id="25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1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9" fill="hold">
                            <p:stCondLst>
                              <p:cond delay="879000"/>
                            </p:stCondLst>
                            <p:childTnLst>
                              <p:par>
                                <p:cTn id="25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1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2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4" fill="hold">
                            <p:stCondLst>
                              <p:cond delay="882000"/>
                            </p:stCondLst>
                            <p:childTnLst>
                              <p:par>
                                <p:cTn id="25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2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9" fill="hold">
                            <p:stCondLst>
                              <p:cond delay="882500"/>
                            </p:stCondLst>
                            <p:childTnLst>
                              <p:par>
                                <p:cTn id="25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1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2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4" fill="hold">
                            <p:stCondLst>
                              <p:cond delay="885500"/>
                            </p:stCondLst>
                            <p:childTnLst>
                              <p:par>
                                <p:cTn id="25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9" fill="hold">
                            <p:stCondLst>
                              <p:cond delay="886000"/>
                            </p:stCondLst>
                            <p:childTnLst>
                              <p:par>
                                <p:cTn id="25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1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2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4" fill="hold">
                            <p:stCondLst>
                              <p:cond delay="889000"/>
                            </p:stCondLst>
                            <p:childTnLst>
                              <p:par>
                                <p:cTn id="25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4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9" fill="hold">
                            <p:stCondLst>
                              <p:cond delay="889500"/>
                            </p:stCondLst>
                            <p:childTnLst>
                              <p:par>
                                <p:cTn id="25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1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2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4" fill="hold">
                            <p:stCondLst>
                              <p:cond delay="892500"/>
                            </p:stCondLst>
                            <p:childTnLst>
                              <p:par>
                                <p:cTn id="25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5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9" fill="hold">
                            <p:stCondLst>
                              <p:cond delay="893000"/>
                            </p:stCondLst>
                            <p:childTnLst>
                              <p:par>
                                <p:cTn id="25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2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4" fill="hold">
                            <p:stCondLst>
                              <p:cond delay="896000"/>
                            </p:stCondLst>
                            <p:childTnLst>
                              <p:par>
                                <p:cTn id="25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68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9" fill="hold">
                            <p:stCondLst>
                              <p:cond delay="896500"/>
                            </p:stCondLst>
                            <p:childTnLst>
                              <p:par>
                                <p:cTn id="25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1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2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4" fill="hold">
                            <p:stCondLst>
                              <p:cond delay="899500"/>
                            </p:stCondLst>
                            <p:childTnLst>
                              <p:par>
                                <p:cTn id="25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9" fill="hold">
                            <p:stCondLst>
                              <p:cond delay="900000"/>
                            </p:stCondLst>
                            <p:childTnLst>
                              <p:par>
                                <p:cTn id="25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1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2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4" fill="hold">
                            <p:stCondLst>
                              <p:cond delay="903000"/>
                            </p:stCondLst>
                            <p:childTnLst>
                              <p:par>
                                <p:cTn id="25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8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9" fill="hold">
                            <p:stCondLst>
                              <p:cond delay="903500"/>
                            </p:stCondLst>
                            <p:childTnLst>
                              <p:par>
                                <p:cTn id="25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1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2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4" fill="hold">
                            <p:stCondLst>
                              <p:cond delay="906500"/>
                            </p:stCondLst>
                            <p:childTnLst>
                              <p:par>
                                <p:cTn id="25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9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9" fill="hold">
                            <p:stCondLst>
                              <p:cond delay="907000"/>
                            </p:stCondLst>
                            <p:childTnLst>
                              <p:par>
                                <p:cTn id="26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1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2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4" fill="hold">
                            <p:stCondLst>
                              <p:cond delay="910000"/>
                            </p:stCondLst>
                            <p:childTnLst>
                              <p:par>
                                <p:cTn id="26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0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9" fill="hold">
                            <p:stCondLst>
                              <p:cond delay="910500"/>
                            </p:stCondLst>
                            <p:childTnLst>
                              <p:par>
                                <p:cTn id="26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1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2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4" fill="hold">
                            <p:stCondLst>
                              <p:cond delay="913500"/>
                            </p:stCondLst>
                            <p:childTnLst>
                              <p:par>
                                <p:cTn id="26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7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9" fill="hold">
                            <p:stCondLst>
                              <p:cond delay="914000"/>
                            </p:stCondLst>
                            <p:childTnLst>
                              <p:par>
                                <p:cTn id="26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1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2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4" fill="hold">
                            <p:stCondLst>
                              <p:cond delay="917000"/>
                            </p:stCondLst>
                            <p:childTnLst>
                              <p:par>
                                <p:cTn id="26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7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2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9" fill="hold">
                            <p:stCondLst>
                              <p:cond delay="917500"/>
                            </p:stCondLst>
                            <p:childTnLst>
                              <p:par>
                                <p:cTn id="26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1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2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4" fill="hold">
                            <p:stCondLst>
                              <p:cond delay="920500"/>
                            </p:stCondLst>
                            <p:childTnLst>
                              <p:par>
                                <p:cTn id="26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7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3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9" fill="hold">
                            <p:stCondLst>
                              <p:cond delay="921000"/>
                            </p:stCondLst>
                            <p:childTnLst>
                              <p:par>
                                <p:cTn id="26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1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2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4" fill="hold">
                            <p:stCondLst>
                              <p:cond delay="924000"/>
                            </p:stCondLst>
                            <p:childTnLst>
                              <p:par>
                                <p:cTn id="26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7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48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9" fill="hold">
                            <p:stCondLst>
                              <p:cond delay="924500"/>
                            </p:stCondLst>
                            <p:childTnLst>
                              <p:par>
                                <p:cTn id="26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1" dur="10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2" dur="10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4" fill="hold">
                            <p:stCondLst>
                              <p:cond delay="927500"/>
                            </p:stCondLst>
                            <p:childTnLst>
                              <p:par>
                                <p:cTn id="26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5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9" fill="hold">
                            <p:stCondLst>
                              <p:cond delay="928000"/>
                            </p:stCondLst>
                            <p:childTnLst>
                              <p:par>
                                <p:cTn id="26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1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2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4" fill="hold">
                            <p:stCondLst>
                              <p:cond delay="931000"/>
                            </p:stCondLst>
                            <p:childTnLst>
                              <p:par>
                                <p:cTn id="26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9" fill="hold">
                            <p:stCondLst>
                              <p:cond delay="931500"/>
                            </p:stCondLst>
                            <p:childTnLst>
                              <p:par>
                                <p:cTn id="26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1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2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4" fill="hold">
                            <p:stCondLst>
                              <p:cond delay="934500"/>
                            </p:stCondLst>
                            <p:childTnLst>
                              <p:par>
                                <p:cTn id="26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7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7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9" fill="hold">
                            <p:stCondLst>
                              <p:cond delay="935000"/>
                            </p:stCondLst>
                            <p:childTnLst>
                              <p:par>
                                <p:cTn id="26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1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2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4" fill="hold">
                            <p:stCondLst>
                              <p:cond delay="938000"/>
                            </p:stCondLst>
                            <p:childTnLst>
                              <p:par>
                                <p:cTn id="26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7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8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9" fill="hold">
                            <p:stCondLst>
                              <p:cond delay="938500"/>
                            </p:stCondLst>
                            <p:childTnLst>
                              <p:par>
                                <p:cTn id="26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1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2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4" fill="hold">
                            <p:stCondLst>
                              <p:cond delay="941500"/>
                            </p:stCondLst>
                            <p:childTnLst>
                              <p:par>
                                <p:cTn id="26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9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9" fill="hold">
                            <p:stCondLst>
                              <p:cond delay="942000"/>
                            </p:stCondLst>
                            <p:childTnLst>
                              <p:par>
                                <p:cTn id="27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1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2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4" fill="hold">
                            <p:stCondLst>
                              <p:cond delay="945000"/>
                            </p:stCondLst>
                            <p:childTnLst>
                              <p:par>
                                <p:cTn id="27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7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0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9" fill="hold">
                            <p:stCondLst>
                              <p:cond delay="945500"/>
                            </p:stCondLst>
                            <p:childTnLst>
                              <p:par>
                                <p:cTn id="27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1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2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4" fill="hold">
                            <p:stCondLst>
                              <p:cond delay="948500"/>
                            </p:stCondLst>
                            <p:childTnLst>
                              <p:par>
                                <p:cTn id="27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7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9" fill="hold">
                            <p:stCondLst>
                              <p:cond delay="949000"/>
                            </p:stCondLst>
                            <p:childTnLst>
                              <p:par>
                                <p:cTn id="27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1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2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4" fill="hold">
                            <p:stCondLst>
                              <p:cond delay="952000"/>
                            </p:stCondLst>
                            <p:childTnLst>
                              <p:par>
                                <p:cTn id="27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28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9" fill="hold">
                            <p:stCondLst>
                              <p:cond delay="952500"/>
                            </p:stCondLst>
                            <p:childTnLst>
                              <p:par>
                                <p:cTn id="27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1" dur="1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2" dur="1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4" fill="hold">
                            <p:stCondLst>
                              <p:cond delay="955500"/>
                            </p:stCondLst>
                            <p:childTnLst>
                              <p:par>
                                <p:cTn id="27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3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9" fill="hold">
                            <p:stCondLst>
                              <p:cond delay="956000"/>
                            </p:stCondLst>
                            <p:childTnLst>
                              <p:par>
                                <p:cTn id="27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1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2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4" fill="hold">
                            <p:stCondLst>
                              <p:cond delay="959000"/>
                            </p:stCondLst>
                            <p:childTnLst>
                              <p:par>
                                <p:cTn id="27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4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9" fill="hold">
                            <p:stCondLst>
                              <p:cond delay="959500"/>
                            </p:stCondLst>
                            <p:childTnLst>
                              <p:par>
                                <p:cTn id="27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1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2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4" fill="hold">
                            <p:stCondLst>
                              <p:cond delay="962500"/>
                            </p:stCondLst>
                            <p:childTnLst>
                              <p:par>
                                <p:cTn id="27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7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5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9" fill="hold">
                            <p:stCondLst>
                              <p:cond delay="963000"/>
                            </p:stCondLst>
                            <p:childTnLst>
                              <p:par>
                                <p:cTn id="27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1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2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4" fill="hold">
                            <p:stCondLst>
                              <p:cond delay="966000"/>
                            </p:stCondLst>
                            <p:childTnLst>
                              <p:par>
                                <p:cTn id="27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9" fill="hold">
                            <p:stCondLst>
                              <p:cond delay="966500"/>
                            </p:stCondLst>
                            <p:childTnLst>
                              <p:par>
                                <p:cTn id="27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1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2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4" fill="hold">
                            <p:stCondLst>
                              <p:cond delay="969500"/>
                            </p:stCondLst>
                            <p:childTnLst>
                              <p:par>
                                <p:cTn id="27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7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7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9" fill="hold">
                            <p:stCondLst>
                              <p:cond delay="970000"/>
                            </p:stCondLst>
                            <p:childTnLst>
                              <p:par>
                                <p:cTn id="27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1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2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4" fill="hold">
                            <p:stCondLst>
                              <p:cond delay="973000"/>
                            </p:stCondLst>
                            <p:childTnLst>
                              <p:par>
                                <p:cTn id="27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8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9" fill="hold">
                            <p:stCondLst>
                              <p:cond delay="973500"/>
                            </p:stCondLst>
                            <p:childTnLst>
                              <p:par>
                                <p:cTn id="27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1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2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4" fill="hold">
                            <p:stCondLst>
                              <p:cond delay="976500"/>
                            </p:stCondLst>
                            <p:childTnLst>
                              <p:par>
                                <p:cTn id="27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7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9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9" fill="hold">
                            <p:stCondLst>
                              <p:cond delay="977000"/>
                            </p:stCondLst>
                            <p:childTnLst>
                              <p:par>
                                <p:cTn id="28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1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2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4" fill="hold">
                            <p:stCondLst>
                              <p:cond delay="980000"/>
                            </p:stCondLst>
                            <p:childTnLst>
                              <p:par>
                                <p:cTn id="28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08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9" fill="hold">
                            <p:stCondLst>
                              <p:cond delay="980500"/>
                            </p:stCondLst>
                            <p:childTnLst>
                              <p:par>
                                <p:cTn id="28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1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2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4" fill="hold">
                            <p:stCondLst>
                              <p:cond delay="983500"/>
                            </p:stCondLst>
                            <p:childTnLst>
                              <p:par>
                                <p:cTn id="28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7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9" fill="hold">
                            <p:stCondLst>
                              <p:cond delay="984000"/>
                            </p:stCondLst>
                            <p:childTnLst>
                              <p:par>
                                <p:cTn id="28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1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2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4" fill="hold">
                            <p:stCondLst>
                              <p:cond delay="987000"/>
                            </p:stCondLst>
                            <p:childTnLst>
                              <p:par>
                                <p:cTn id="28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2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9" fill="hold">
                            <p:stCondLst>
                              <p:cond delay="987500"/>
                            </p:stCondLst>
                            <p:childTnLst>
                              <p:par>
                                <p:cTn id="28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1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2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4" fill="hold">
                            <p:stCondLst>
                              <p:cond delay="990500"/>
                            </p:stCondLst>
                            <p:childTnLst>
                              <p:par>
                                <p:cTn id="28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7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3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9" fill="hold">
                            <p:stCondLst>
                              <p:cond delay="991000"/>
                            </p:stCondLst>
                            <p:childTnLst>
                              <p:par>
                                <p:cTn id="28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1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2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4" fill="hold">
                            <p:stCondLst>
                              <p:cond delay="994000"/>
                            </p:stCondLst>
                            <p:childTnLst>
                              <p:par>
                                <p:cTn id="28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4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9" fill="hold">
                            <p:stCondLst>
                              <p:cond delay="994500"/>
                            </p:stCondLst>
                            <p:childTnLst>
                              <p:par>
                                <p:cTn id="28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1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2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4" fill="hold">
                            <p:stCondLst>
                              <p:cond delay="997500"/>
                            </p:stCondLst>
                            <p:childTnLst>
                              <p:par>
                                <p:cTn id="28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5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9" fill="hold">
                            <p:stCondLst>
                              <p:cond delay="998000"/>
                            </p:stCondLst>
                            <p:childTnLst>
                              <p:par>
                                <p:cTn id="28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1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2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4" fill="hold">
                            <p:stCondLst>
                              <p:cond delay="1001000"/>
                            </p:stCondLst>
                            <p:childTnLst>
                              <p:par>
                                <p:cTn id="28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7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9" fill="hold">
                            <p:stCondLst>
                              <p:cond delay="1001500"/>
                            </p:stCondLst>
                            <p:childTnLst>
                              <p:par>
                                <p:cTn id="28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1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2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4" fill="hold">
                            <p:stCondLst>
                              <p:cond delay="1004500"/>
                            </p:stCondLst>
                            <p:childTnLst>
                              <p:par>
                                <p:cTn id="28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7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9" fill="hold">
                            <p:stCondLst>
                              <p:cond delay="1005000"/>
                            </p:stCondLst>
                            <p:childTnLst>
                              <p:par>
                                <p:cTn id="28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1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2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4" fill="hold">
                            <p:stCondLst>
                              <p:cond delay="1008000"/>
                            </p:stCondLst>
                            <p:childTnLst>
                              <p:par>
                                <p:cTn id="28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88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9" fill="hold">
                            <p:stCondLst>
                              <p:cond delay="1008500"/>
                            </p:stCondLst>
                            <p:childTnLst>
                              <p:par>
                                <p:cTn id="28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1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2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4" fill="hold">
                            <p:stCondLst>
                              <p:cond delay="1011500"/>
                            </p:stCondLst>
                            <p:childTnLst>
                              <p:par>
                                <p:cTn id="28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9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9" fill="hold">
                            <p:stCondLst>
                              <p:cond delay="1012000"/>
                            </p:stCondLst>
                            <p:childTnLst>
                              <p:par>
                                <p:cTn id="29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1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2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4" fill="hold">
                            <p:stCondLst>
                              <p:cond delay="1015000"/>
                            </p:stCondLst>
                            <p:childTnLst>
                              <p:par>
                                <p:cTn id="29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7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0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9" fill="hold">
                            <p:stCondLst>
                              <p:cond delay="1015500"/>
                            </p:stCondLst>
                            <p:childTnLst>
                              <p:par>
                                <p:cTn id="29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1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2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4" fill="hold">
                            <p:stCondLst>
                              <p:cond delay="1018500"/>
                            </p:stCondLst>
                            <p:childTnLst>
                              <p:par>
                                <p:cTn id="29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7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9" fill="hold">
                            <p:stCondLst>
                              <p:cond delay="1019000"/>
                            </p:stCondLst>
                            <p:childTnLst>
                              <p:par>
                                <p:cTn id="29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1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2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4" fill="hold">
                            <p:stCondLst>
                              <p:cond delay="1022000"/>
                            </p:stCondLst>
                            <p:childTnLst>
                              <p:par>
                                <p:cTn id="29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7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9" fill="hold">
                            <p:stCondLst>
                              <p:cond delay="1022500"/>
                            </p:stCondLst>
                            <p:childTnLst>
                              <p:par>
                                <p:cTn id="29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1"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2"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4" fill="hold">
                            <p:stCondLst>
                              <p:cond delay="1025500"/>
                            </p:stCondLst>
                            <p:childTnLst>
                              <p:par>
                                <p:cTn id="29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3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9" fill="hold">
                            <p:stCondLst>
                              <p:cond delay="1026000"/>
                            </p:stCondLst>
                            <p:childTnLst>
                              <p:par>
                                <p:cTn id="29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1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2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4" fill="hold">
                            <p:stCondLst>
                              <p:cond delay="1029000"/>
                            </p:stCondLst>
                            <p:childTnLst>
                              <p:par>
                                <p:cTn id="29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7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4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9" fill="hold">
                            <p:stCondLst>
                              <p:cond delay="1029500"/>
                            </p:stCondLst>
                            <p:childTnLst>
                              <p:par>
                                <p:cTn id="29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1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2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4" fill="hold">
                            <p:stCondLst>
                              <p:cond delay="1032500"/>
                            </p:stCondLst>
                            <p:childTnLst>
                              <p:par>
                                <p:cTn id="29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5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9" fill="hold">
                            <p:stCondLst>
                              <p:cond delay="1033000"/>
                            </p:stCondLst>
                            <p:childTnLst>
                              <p:par>
                                <p:cTn id="29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1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2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4" fill="hold">
                            <p:stCondLst>
                              <p:cond delay="1036000"/>
                            </p:stCondLst>
                            <p:childTnLst>
                              <p:par>
                                <p:cTn id="29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7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68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9" fill="hold">
                            <p:stCondLst>
                              <p:cond delay="1036500"/>
                            </p:stCondLst>
                            <p:childTnLst>
                              <p:par>
                                <p:cTn id="29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1" dur="10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2" dur="10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4" fill="hold">
                            <p:stCondLst>
                              <p:cond delay="1039500"/>
                            </p:stCondLst>
                            <p:childTnLst>
                              <p:par>
                                <p:cTn id="29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7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9" fill="hold">
                            <p:stCondLst>
                              <p:cond delay="1040000"/>
                            </p:stCondLst>
                            <p:childTnLst>
                              <p:par>
                                <p:cTn id="29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1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2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4" fill="hold">
                            <p:stCondLst>
                              <p:cond delay="1043000"/>
                            </p:stCondLst>
                            <p:childTnLst>
                              <p:par>
                                <p:cTn id="29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8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9" fill="hold">
                            <p:stCondLst>
                              <p:cond delay="1043500"/>
                            </p:stCondLst>
                            <p:childTnLst>
                              <p:par>
                                <p:cTn id="29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1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2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4" fill="hold">
                            <p:stCondLst>
                              <p:cond delay="1046500"/>
                            </p:stCondLst>
                            <p:childTnLst>
                              <p:par>
                                <p:cTn id="29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9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9" fill="hold">
                            <p:stCondLst>
                              <p:cond delay="1047000"/>
                            </p:stCondLst>
                            <p:childTnLst>
                              <p:par>
                                <p:cTn id="30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1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2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4" fill="hold">
                            <p:stCondLst>
                              <p:cond delay="1050000"/>
                            </p:stCondLst>
                            <p:childTnLst>
                              <p:par>
                                <p:cTn id="30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7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0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9" fill="hold">
                            <p:stCondLst>
                              <p:cond delay="1050500"/>
                            </p:stCondLst>
                            <p:childTnLst>
                              <p:par>
                                <p:cTn id="30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1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2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4" fill="hold">
                            <p:stCondLst>
                              <p:cond delay="1053500"/>
                            </p:stCondLst>
                            <p:childTnLst>
                              <p:par>
                                <p:cTn id="30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7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1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9" fill="hold">
                            <p:stCondLst>
                              <p:cond delay="1054000"/>
                            </p:stCondLst>
                            <p:childTnLst>
                              <p:par>
                                <p:cTn id="30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1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2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4" fill="hold">
                            <p:stCondLst>
                              <p:cond delay="1057000"/>
                            </p:stCondLst>
                            <p:childTnLst>
                              <p:par>
                                <p:cTn id="30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7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9" fill="hold">
                            <p:stCondLst>
                              <p:cond delay="1057500"/>
                            </p:stCondLst>
                            <p:childTnLst>
                              <p:par>
                                <p:cTn id="30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1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2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4" fill="hold">
                            <p:stCondLst>
                              <p:cond delay="1060500"/>
                            </p:stCondLst>
                            <p:childTnLst>
                              <p:par>
                                <p:cTn id="30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7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3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9" fill="hold">
                            <p:stCondLst>
                              <p:cond delay="1061000"/>
                            </p:stCondLst>
                            <p:childTnLst>
                              <p:par>
                                <p:cTn id="30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1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2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4" fill="hold">
                            <p:stCondLst>
                              <p:cond delay="1064000"/>
                            </p:stCondLst>
                            <p:childTnLst>
                              <p:par>
                                <p:cTn id="30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7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48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9" fill="hold">
                            <p:stCondLst>
                              <p:cond delay="1064500"/>
                            </p:stCondLst>
                            <p:childTnLst>
                              <p:par>
                                <p:cTn id="30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51" dur="10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2" dur="10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4" fill="hold">
                            <p:stCondLst>
                              <p:cond delay="1067500"/>
                            </p:stCondLst>
                            <p:childTnLst>
                              <p:par>
                                <p:cTn id="30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9" fill="hold">
                            <p:stCondLst>
                              <p:cond delay="1068000"/>
                            </p:stCondLst>
                            <p:childTnLst>
                              <p:par>
                                <p:cTn id="30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1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2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4" fill="hold">
                            <p:stCondLst>
                              <p:cond delay="1071000"/>
                            </p:stCondLst>
                            <p:childTnLst>
                              <p:par>
                                <p:cTn id="30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6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9" fill="hold">
                            <p:stCondLst>
                              <p:cond delay="1071500"/>
                            </p:stCondLst>
                            <p:childTnLst>
                              <p:par>
                                <p:cTn id="30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1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2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4" fill="hold">
                            <p:stCondLst>
                              <p:cond delay="1074500"/>
                            </p:stCondLst>
                            <p:childTnLst>
                              <p:par>
                                <p:cTn id="30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9" fill="hold">
                            <p:stCondLst>
                              <p:cond delay="1075000"/>
                            </p:stCondLst>
                            <p:childTnLst>
                              <p:par>
                                <p:cTn id="30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1"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2"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4" fill="hold">
                            <p:stCondLst>
                              <p:cond delay="1078000"/>
                            </p:stCondLst>
                            <p:childTnLst>
                              <p:par>
                                <p:cTn id="30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8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9" fill="hold">
                            <p:stCondLst>
                              <p:cond delay="1078500"/>
                            </p:stCondLst>
                            <p:childTnLst>
                              <p:par>
                                <p:cTn id="30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1"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2"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4" fill="hold">
                            <p:stCondLst>
                              <p:cond delay="1081500"/>
                            </p:stCondLst>
                            <p:childTnLst>
                              <p:par>
                                <p:cTn id="30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7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9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9" fill="hold">
                            <p:stCondLst>
                              <p:cond delay="1082000"/>
                            </p:stCondLst>
                            <p:childTnLst>
                              <p:par>
                                <p:cTn id="31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1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2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4" fill="hold">
                            <p:stCondLst>
                              <p:cond delay="1085000"/>
                            </p:stCondLst>
                            <p:childTnLst>
                              <p:par>
                                <p:cTn id="3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0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9" fill="hold">
                            <p:stCondLst>
                              <p:cond delay="1085500"/>
                            </p:stCondLst>
                            <p:childTnLst>
                              <p:par>
                                <p:cTn id="31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1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2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4" fill="hold">
                            <p:stCondLst>
                              <p:cond delay="1088500"/>
                            </p:stCondLst>
                            <p:childTnLst>
                              <p:par>
                                <p:cTn id="3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1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9" fill="hold">
                            <p:stCondLst>
                              <p:cond delay="1089000"/>
                            </p:stCondLst>
                            <p:childTnLst>
                              <p:par>
                                <p:cTn id="31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1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2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4" fill="hold">
                            <p:stCondLst>
                              <p:cond delay="1092000"/>
                            </p:stCondLst>
                            <p:childTnLst>
                              <p:par>
                                <p:cTn id="3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8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9" fill="hold">
                            <p:stCondLst>
                              <p:cond delay="1092500"/>
                            </p:stCondLst>
                            <p:childTnLst>
                              <p:par>
                                <p:cTn id="31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31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2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4" fill="hold">
                            <p:stCondLst>
                              <p:cond delay="1095500"/>
                            </p:stCondLst>
                            <p:childTnLst>
                              <p:par>
                                <p:cTn id="3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7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3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9" fill="hold">
                            <p:stCondLst>
                              <p:cond delay="1096000"/>
                            </p:stCondLst>
                            <p:childTnLst>
                              <p:par>
                                <p:cTn id="31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1"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2"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4" fill="hold">
                            <p:stCondLst>
                              <p:cond delay="1099000"/>
                            </p:stCondLst>
                            <p:childTnLst>
                              <p:par>
                                <p:cTn id="31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7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4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9" fill="hold">
                            <p:stCondLst>
                              <p:cond delay="1099500"/>
                            </p:stCondLst>
                            <p:childTnLst>
                              <p:par>
                                <p:cTn id="31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1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2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4" fill="hold">
                            <p:stCondLst>
                              <p:cond delay="1102500"/>
                            </p:stCondLst>
                            <p:childTnLst>
                              <p:par>
                                <p:cTn id="31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5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9" fill="hold">
                            <p:stCondLst>
                              <p:cond delay="1103000"/>
                            </p:stCondLst>
                            <p:childTnLst>
                              <p:par>
                                <p:cTn id="31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1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2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4" fill="hold">
                            <p:stCondLst>
                              <p:cond delay="1106000"/>
                            </p:stCondLst>
                            <p:childTnLst>
                              <p:par>
                                <p:cTn id="31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6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9" fill="hold">
                            <p:stCondLst>
                              <p:cond delay="1106500"/>
                            </p:stCondLst>
                            <p:childTnLst>
                              <p:par>
                                <p:cTn id="31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1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2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4" fill="hold">
                            <p:stCondLst>
                              <p:cond delay="1109500"/>
                            </p:stCondLst>
                            <p:childTnLst>
                              <p:par>
                                <p:cTn id="31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9" fill="hold">
                            <p:stCondLst>
                              <p:cond delay="1110000"/>
                            </p:stCondLst>
                            <p:childTnLst>
                              <p:par>
                                <p:cTn id="31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1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2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4" fill="hold">
                            <p:stCondLst>
                              <p:cond delay="1113000"/>
                            </p:stCondLst>
                            <p:childTnLst>
                              <p:par>
                                <p:cTn id="31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8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9" fill="hold">
                            <p:stCondLst>
                              <p:cond delay="1113500"/>
                            </p:stCondLst>
                            <p:childTnLst>
                              <p:par>
                                <p:cTn id="31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1"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2"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4" fill="hold">
                            <p:stCondLst>
                              <p:cond delay="1116500"/>
                            </p:stCondLst>
                            <p:childTnLst>
                              <p:par>
                                <p:cTn id="31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7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9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9" fill="hold">
                            <p:stCondLst>
                              <p:cond delay="1117000"/>
                            </p:stCondLst>
                            <p:childTnLst>
                              <p:par>
                                <p:cTn id="32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1" dur="1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2" dur="1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4" fill="hold">
                            <p:stCondLst>
                              <p:cond delay="1120000"/>
                            </p:stCondLst>
                            <p:childTnLst>
                              <p:par>
                                <p:cTn id="32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7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08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9" fill="hold">
                            <p:stCondLst>
                              <p:cond delay="1120500"/>
                            </p:stCondLst>
                            <p:childTnLst>
                              <p:par>
                                <p:cTn id="32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1" dur="10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2" dur="10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4" fill="hold">
                            <p:stCondLst>
                              <p:cond delay="1123500"/>
                            </p:stCondLst>
                            <p:childTnLst>
                              <p:par>
                                <p:cTn id="32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7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1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9" fill="hold">
                            <p:stCondLst>
                              <p:cond delay="1124000"/>
                            </p:stCondLst>
                            <p:childTnLst>
                              <p:par>
                                <p:cTn id="32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1"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2"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4" fill="hold">
                            <p:stCondLst>
                              <p:cond delay="1127000"/>
                            </p:stCondLst>
                            <p:childTnLst>
                              <p:par>
                                <p:cTn id="32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7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2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9" fill="hold">
                            <p:stCondLst>
                              <p:cond delay="1127500"/>
                            </p:stCondLst>
                            <p:childTnLst>
                              <p:par>
                                <p:cTn id="32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1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2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4" fill="hold">
                            <p:stCondLst>
                              <p:cond delay="1130500"/>
                            </p:stCondLst>
                            <p:childTnLst>
                              <p:par>
                                <p:cTn id="32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7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3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9" fill="hold">
                            <p:stCondLst>
                              <p:cond delay="1131000"/>
                            </p:stCondLst>
                            <p:childTnLst>
                              <p:par>
                                <p:cTn id="32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1"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2"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4" fill="hold">
                            <p:stCondLst>
                              <p:cond delay="1134000"/>
                            </p:stCondLst>
                            <p:childTnLst>
                              <p:par>
                                <p:cTn id="32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4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9" fill="hold">
                            <p:stCondLst>
                              <p:cond delay="1134500"/>
                            </p:stCondLst>
                            <p:childTnLst>
                              <p:par>
                                <p:cTn id="32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1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2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4" fill="hold">
                            <p:stCondLst>
                              <p:cond delay="1137500"/>
                            </p:stCondLst>
                            <p:childTnLst>
                              <p:par>
                                <p:cTn id="32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5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9" fill="hold">
                            <p:stCondLst>
                              <p:cond delay="1138000"/>
                            </p:stCondLst>
                            <p:childTnLst>
                              <p:par>
                                <p:cTn id="32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1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2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4" fill="hold">
                            <p:stCondLst>
                              <p:cond delay="1141000"/>
                            </p:stCondLst>
                            <p:childTnLst>
                              <p:par>
                                <p:cTn id="32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7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6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9" fill="hold">
                            <p:stCondLst>
                              <p:cond delay="1141500"/>
                            </p:stCondLst>
                            <p:childTnLst>
                              <p:par>
                                <p:cTn id="32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1"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2"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4" fill="hold">
                            <p:stCondLst>
                              <p:cond delay="1144500"/>
                            </p:stCondLst>
                            <p:childTnLst>
                              <p:par>
                                <p:cTn id="32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7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9" fill="hold">
                            <p:stCondLst>
                              <p:cond delay="1145000"/>
                            </p:stCondLst>
                            <p:childTnLst>
                              <p:par>
                                <p:cTn id="32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1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2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4" fill="hold">
                            <p:stCondLst>
                              <p:cond delay="1148000"/>
                            </p:stCondLst>
                            <p:childTnLst>
                              <p:par>
                                <p:cTn id="32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7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88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9" fill="hold">
                            <p:stCondLst>
                              <p:cond delay="1148500"/>
                            </p:stCondLst>
                            <p:childTnLst>
                              <p:par>
                                <p:cTn id="32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91" dur="10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2" dur="10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4" fill="hold">
                            <p:stCondLst>
                              <p:cond delay="1151500"/>
                            </p:stCondLst>
                            <p:childTnLst>
                              <p:par>
                                <p:cTn id="32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7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9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9" fill="hold">
                            <p:stCondLst>
                              <p:cond delay="1152000"/>
                            </p:stCondLst>
                            <p:childTnLst>
                              <p:par>
                                <p:cTn id="33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01"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2"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4" fill="hold">
                            <p:stCondLst>
                              <p:cond delay="1155000"/>
                            </p:stCondLst>
                            <p:childTnLst>
                              <p:par>
                                <p:cTn id="33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0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9" fill="hold">
                            <p:stCondLst>
                              <p:cond delay="1155500"/>
                            </p:stCondLst>
                            <p:childTnLst>
                              <p:par>
                                <p:cTn id="33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1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2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4" fill="hold">
                            <p:stCondLst>
                              <p:cond delay="1158500"/>
                            </p:stCondLst>
                            <p:childTnLst>
                              <p:par>
                                <p:cTn id="33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9" fill="hold">
                            <p:stCondLst>
                              <p:cond delay="1159000"/>
                            </p:stCondLst>
                            <p:childTnLst>
                              <p:par>
                                <p:cTn id="33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1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2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4" fill="hold">
                            <p:stCondLst>
                              <p:cond delay="1162000"/>
                            </p:stCondLst>
                            <p:childTnLst>
                              <p:par>
                                <p:cTn id="33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2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9" fill="hold">
                            <p:stCondLst>
                              <p:cond delay="1162500"/>
                            </p:stCondLst>
                            <p:childTnLst>
                              <p:par>
                                <p:cTn id="33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31"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2"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4" fill="hold">
                            <p:stCondLst>
                              <p:cond delay="1165500"/>
                            </p:stCondLst>
                            <p:childTnLst>
                              <p:par>
                                <p:cTn id="33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7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3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9" fill="hold">
                            <p:stCondLst>
                              <p:cond delay="1166000"/>
                            </p:stCondLst>
                            <p:childTnLst>
                              <p:par>
                                <p:cTn id="33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1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2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4" fill="hold">
                            <p:stCondLst>
                              <p:cond delay="1169000"/>
                            </p:stCondLst>
                            <p:childTnLst>
                              <p:par>
                                <p:cTn id="33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7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4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9" fill="hold">
                            <p:stCondLst>
                              <p:cond delay="1169500"/>
                            </p:stCondLst>
                            <p:childTnLst>
                              <p:par>
                                <p:cTn id="33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1"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2"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4" fill="hold">
                            <p:stCondLst>
                              <p:cond delay="1172500"/>
                            </p:stCondLst>
                            <p:childTnLst>
                              <p:par>
                                <p:cTn id="33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7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5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9" fill="hold">
                            <p:stCondLst>
                              <p:cond delay="1173000"/>
                            </p:stCondLst>
                            <p:childTnLst>
                              <p:par>
                                <p:cTn id="33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1"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2"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4" fill="hold">
                            <p:stCondLst>
                              <p:cond delay="1176000"/>
                            </p:stCondLst>
                            <p:childTnLst>
                              <p:par>
                                <p:cTn id="33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7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68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9" fill="hold">
                            <p:stCondLst>
                              <p:cond delay="1176500"/>
                            </p:stCondLst>
                            <p:childTnLst>
                              <p:par>
                                <p:cTn id="33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71" dur="10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2" dur="10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4" fill="hold">
                            <p:stCondLst>
                              <p:cond delay="1179500"/>
                            </p:stCondLst>
                            <p:childTnLst>
                              <p:par>
                                <p:cTn id="33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7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7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9" fill="hold">
                            <p:stCondLst>
                              <p:cond delay="1180000"/>
                            </p:stCondLst>
                            <p:childTnLst>
                              <p:par>
                                <p:cTn id="33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1"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2"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4" fill="hold">
                            <p:stCondLst>
                              <p:cond delay="1183000"/>
                            </p:stCondLst>
                            <p:childTnLst>
                              <p:par>
                                <p:cTn id="33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8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9" fill="hold">
                            <p:stCondLst>
                              <p:cond delay="1183500"/>
                            </p:stCondLst>
                            <p:childTnLst>
                              <p:par>
                                <p:cTn id="33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91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2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4" fill="hold">
                            <p:stCondLst>
                              <p:cond delay="1186500"/>
                            </p:stCondLst>
                            <p:childTnLst>
                              <p:par>
                                <p:cTn id="33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7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9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9" fill="hold">
                            <p:stCondLst>
                              <p:cond delay="1187000"/>
                            </p:stCondLst>
                            <p:childTnLst>
                              <p:par>
                                <p:cTn id="34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01"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2"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4" fill="hold">
                            <p:stCondLst>
                              <p:cond delay="1190000"/>
                            </p:stCondLst>
                            <p:childTnLst>
                              <p:par>
                                <p:cTn id="34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7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0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9" fill="hold">
                            <p:stCondLst>
                              <p:cond delay="1190500"/>
                            </p:stCondLst>
                            <p:childTnLst>
                              <p:par>
                                <p:cTn id="34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11"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2"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4" fill="hold">
                            <p:stCondLst>
                              <p:cond delay="1193500"/>
                            </p:stCondLst>
                            <p:childTnLst>
                              <p:par>
                                <p:cTn id="34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7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1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9" fill="hold">
                            <p:stCondLst>
                              <p:cond delay="1194000"/>
                            </p:stCondLst>
                            <p:childTnLst>
                              <p:par>
                                <p:cTn id="34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1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2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4" fill="hold">
                            <p:stCondLst>
                              <p:cond delay="1197000"/>
                            </p:stCondLst>
                            <p:childTnLst>
                              <p:par>
                                <p:cTn id="34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7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28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9" fill="hold">
                            <p:stCondLst>
                              <p:cond delay="1197500"/>
                            </p:stCondLst>
                            <p:childTnLst>
                              <p:par>
                                <p:cTn id="34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1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2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4" fill="hold">
                            <p:stCondLst>
                              <p:cond delay="1200500"/>
                            </p:stCondLst>
                            <p:childTnLst>
                              <p:par>
                                <p:cTn id="34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7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3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9" fill="hold">
                            <p:stCondLst>
                              <p:cond delay="1201000"/>
                            </p:stCondLst>
                            <p:childTnLst>
                              <p:par>
                                <p:cTn id="34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1"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2"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4" fill="hold">
                            <p:stCondLst>
                              <p:cond delay="1204000"/>
                            </p:stCondLst>
                            <p:childTnLst>
                              <p:par>
                                <p:cTn id="34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7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48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9" fill="hold">
                            <p:stCondLst>
                              <p:cond delay="1204500"/>
                            </p:stCondLst>
                            <p:childTnLst>
                              <p:par>
                                <p:cTn id="34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1" dur="10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2" dur="10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4" fill="hold">
                            <p:stCondLst>
                              <p:cond delay="1207500"/>
                            </p:stCondLst>
                            <p:childTnLst>
                              <p:par>
                                <p:cTn id="34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7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5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9" fill="hold">
                            <p:stCondLst>
                              <p:cond delay="1208000"/>
                            </p:stCondLst>
                            <p:childTnLst>
                              <p:par>
                                <p:cTn id="34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1"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2"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4" fill="hold">
                            <p:stCondLst>
                              <p:cond delay="1211000"/>
                            </p:stCondLst>
                            <p:childTnLst>
                              <p:par>
                                <p:cTn id="34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7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6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9" fill="hold">
                            <p:stCondLst>
                              <p:cond delay="1211500"/>
                            </p:stCondLst>
                            <p:childTnLst>
                              <p:par>
                                <p:cTn id="34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1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2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4" fill="hold">
                            <p:stCondLst>
                              <p:cond delay="1214500"/>
                            </p:stCondLst>
                            <p:childTnLst>
                              <p:par>
                                <p:cTn id="34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7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7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9" fill="hold">
                            <p:stCondLst>
                              <p:cond delay="1215000"/>
                            </p:stCondLst>
                            <p:childTnLst>
                              <p:par>
                                <p:cTn id="34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81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2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4" fill="hold">
                            <p:stCondLst>
                              <p:cond delay="1218000"/>
                            </p:stCondLst>
                            <p:childTnLst>
                              <p:par>
                                <p:cTn id="34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7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8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9" fill="hold">
                            <p:stCondLst>
                              <p:cond delay="1218500"/>
                            </p:stCondLst>
                            <p:childTnLst>
                              <p:par>
                                <p:cTn id="34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91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2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4" fill="hold">
                            <p:stCondLst>
                              <p:cond delay="1221500"/>
                            </p:stCondLst>
                            <p:childTnLst>
                              <p:par>
                                <p:cTn id="34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7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9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9" fill="hold">
                            <p:stCondLst>
                              <p:cond delay="1222000"/>
                            </p:stCondLst>
                            <p:childTnLst>
                              <p:par>
                                <p:cTn id="35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1" dur="10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2" dur="10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4" fill="hold">
                            <p:stCondLst>
                              <p:cond delay="1225000"/>
                            </p:stCondLst>
                            <p:childTnLst>
                              <p:par>
                                <p:cTn id="35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7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0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9" fill="hold">
                            <p:stCondLst>
                              <p:cond delay="1225500"/>
                            </p:stCondLst>
                            <p:childTnLst>
                              <p:par>
                                <p:cTn id="35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1"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2"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4" fill="hold">
                            <p:stCondLst>
                              <p:cond delay="1228500"/>
                            </p:stCondLst>
                            <p:childTnLst>
                              <p:par>
                                <p:cTn id="35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1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9" fill="hold">
                            <p:stCondLst>
                              <p:cond delay="1229000"/>
                            </p:stCondLst>
                            <p:childTnLst>
                              <p:par>
                                <p:cTn id="35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1" dur="1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2" dur="1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4" fill="hold">
                            <p:stCondLst>
                              <p:cond delay="1232000"/>
                            </p:stCondLst>
                            <p:childTnLst>
                              <p:par>
                                <p:cTn id="35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7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28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9" fill="hold">
                            <p:stCondLst>
                              <p:cond delay="1232500"/>
                            </p:stCondLst>
                            <p:childTnLst>
                              <p:par>
                                <p:cTn id="35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31" dur="10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2" dur="10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4" fill="hold">
                            <p:stCondLst>
                              <p:cond delay="1235500"/>
                            </p:stCondLst>
                            <p:childTnLst>
                              <p:par>
                                <p:cTn id="35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7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3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9" fill="hold">
                            <p:stCondLst>
                              <p:cond delay="1236000"/>
                            </p:stCondLst>
                            <p:childTnLst>
                              <p:par>
                                <p:cTn id="35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41"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2"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4" fill="hold">
                            <p:stCondLst>
                              <p:cond delay="1239000"/>
                            </p:stCondLst>
                            <p:childTnLst>
                              <p:par>
                                <p:cTn id="35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7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4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9" fill="hold">
                            <p:stCondLst>
                              <p:cond delay="1239500"/>
                            </p:stCondLst>
                            <p:childTnLst>
                              <p:par>
                                <p:cTn id="35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1" dur="1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2" dur="1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4" fill="hold">
                            <p:stCondLst>
                              <p:cond delay="1242500"/>
                            </p:stCondLst>
                            <p:childTnLst>
                              <p:par>
                                <p:cTn id="35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7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5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9" fill="hold">
                            <p:stCondLst>
                              <p:cond delay="1243000"/>
                            </p:stCondLst>
                            <p:childTnLst>
                              <p:par>
                                <p:cTn id="35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61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2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4" fill="hold">
                            <p:stCondLst>
                              <p:cond delay="1246000"/>
                            </p:stCondLst>
                            <p:childTnLst>
                              <p:par>
                                <p:cTn id="35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7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6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9" fill="hold">
                            <p:stCondLst>
                              <p:cond delay="1246500"/>
                            </p:stCondLst>
                            <p:childTnLst>
                              <p:par>
                                <p:cTn id="35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71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2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4" fill="hold">
                            <p:stCondLst>
                              <p:cond delay="1249500"/>
                            </p:stCondLst>
                            <p:childTnLst>
                              <p:par>
                                <p:cTn id="35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7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7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9" fill="hold">
                            <p:stCondLst>
                              <p:cond delay="1250000"/>
                            </p:stCondLst>
                            <p:childTnLst>
                              <p:par>
                                <p:cTn id="35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81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2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4" fill="hold">
                            <p:stCondLst>
                              <p:cond delay="1253000"/>
                            </p:stCondLst>
                            <p:childTnLst>
                              <p:par>
                                <p:cTn id="35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7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8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9" fill="hold">
                            <p:stCondLst>
                              <p:cond delay="1253500"/>
                            </p:stCondLst>
                            <p:childTnLst>
                              <p:par>
                                <p:cTn id="35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1"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2"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4" fill="hold">
                            <p:stCondLst>
                              <p:cond delay="1256500"/>
                            </p:stCondLst>
                            <p:childTnLst>
                              <p:par>
                                <p:cTn id="35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7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9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9" fill="hold">
                            <p:stCondLst>
                              <p:cond delay="1257000"/>
                            </p:stCondLst>
                            <p:childTnLst>
                              <p:par>
                                <p:cTn id="36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1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2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4" fill="hold">
                            <p:stCondLst>
                              <p:cond delay="1260000"/>
                            </p:stCondLst>
                            <p:childTnLst>
                              <p:par>
                                <p:cTn id="36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7" dur="5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08" dur="5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9" fill="hold">
                            <p:stCondLst>
                              <p:cond delay="1260500"/>
                            </p:stCondLst>
                            <p:childTnLst>
                              <p:par>
                                <p:cTn id="36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11" dur="10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2" dur="10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4" fill="hold">
                            <p:stCondLst>
                              <p:cond delay="1263500"/>
                            </p:stCondLst>
                            <p:childTnLst>
                              <p:par>
                                <p:cTn id="36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7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1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9" fill="hold">
                            <p:stCondLst>
                              <p:cond delay="1264000"/>
                            </p:stCondLst>
                            <p:childTnLst>
                              <p:par>
                                <p:cTn id="36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21" dur="10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2" dur="10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4" fill="hold">
                            <p:stCondLst>
                              <p:cond delay="1267000"/>
                            </p:stCondLst>
                            <p:childTnLst>
                              <p:par>
                                <p:cTn id="36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7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2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9" fill="hold">
                            <p:stCondLst>
                              <p:cond delay="1267500"/>
                            </p:stCondLst>
                            <p:childTnLst>
                              <p:par>
                                <p:cTn id="36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31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2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4" fill="hold">
                            <p:stCondLst>
                              <p:cond delay="1270500"/>
                            </p:stCondLst>
                            <p:childTnLst>
                              <p:par>
                                <p:cTn id="36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7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3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9" fill="hold">
                            <p:stCondLst>
                              <p:cond delay="1271000"/>
                            </p:stCondLst>
                            <p:childTnLst>
                              <p:par>
                                <p:cTn id="36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1"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2"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4" fill="hold">
                            <p:stCondLst>
                              <p:cond delay="1274000"/>
                            </p:stCondLst>
                            <p:childTnLst>
                              <p:par>
                                <p:cTn id="36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7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4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9" fill="hold">
                            <p:stCondLst>
                              <p:cond delay="1274500"/>
                            </p:stCondLst>
                            <p:childTnLst>
                              <p:par>
                                <p:cTn id="36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51"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2"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4" fill="hold">
                            <p:stCondLst>
                              <p:cond delay="1277500"/>
                            </p:stCondLst>
                            <p:childTnLst>
                              <p:par>
                                <p:cTn id="36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7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5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9" fill="hold">
                            <p:stCondLst>
                              <p:cond delay="1278000"/>
                            </p:stCondLst>
                            <p:childTnLst>
                              <p:par>
                                <p:cTn id="36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61" dur="1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2" dur="1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4" fill="hold">
                            <p:stCondLst>
                              <p:cond delay="1281000"/>
                            </p:stCondLst>
                            <p:childTnLst>
                              <p:par>
                                <p:cTn id="36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6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9" fill="hold">
                            <p:stCondLst>
                              <p:cond delay="1281500"/>
                            </p:stCondLst>
                            <p:childTnLst>
                              <p:par>
                                <p:cTn id="36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1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2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4" fill="hold">
                            <p:stCondLst>
                              <p:cond delay="1284500"/>
                            </p:stCondLst>
                            <p:childTnLst>
                              <p:par>
                                <p:cTn id="36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7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7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9" fill="hold">
                            <p:stCondLst>
                              <p:cond delay="1285000"/>
                            </p:stCondLst>
                            <p:childTnLst>
                              <p:par>
                                <p:cTn id="36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81" dur="10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2" dur="10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4" fill="hold">
                            <p:stCondLst>
                              <p:cond delay="1288000"/>
                            </p:stCondLst>
                            <p:childTnLst>
                              <p:par>
                                <p:cTn id="36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7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88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9" fill="hold">
                            <p:stCondLst>
                              <p:cond delay="1288500"/>
                            </p:stCondLst>
                            <p:childTnLst>
                              <p:par>
                                <p:cTn id="36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91" dur="10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2" dur="10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4" fill="hold">
                            <p:stCondLst>
                              <p:cond delay="1291500"/>
                            </p:stCondLst>
                            <p:childTnLst>
                              <p:par>
                                <p:cTn id="36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7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9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9" fill="hold">
                            <p:stCondLst>
                              <p:cond delay="1292000"/>
                            </p:stCondLst>
                            <p:childTnLst>
                              <p:par>
                                <p:cTn id="37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01"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2"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4" fill="hold">
                            <p:stCondLst>
                              <p:cond delay="1295000"/>
                            </p:stCondLst>
                            <p:childTnLst>
                              <p:par>
                                <p:cTn id="37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7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0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9" fill="hold">
                            <p:stCondLst>
                              <p:cond delay="1295500"/>
                            </p:stCondLst>
                            <p:childTnLst>
                              <p:par>
                                <p:cTn id="37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1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2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4" fill="hold">
                            <p:stCondLst>
                              <p:cond delay="1298500"/>
                            </p:stCondLst>
                            <p:childTnLst>
                              <p:par>
                                <p:cTn id="37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7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1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9" fill="hold">
                            <p:stCondLst>
                              <p:cond delay="1299000"/>
                            </p:stCondLst>
                            <p:childTnLst>
                              <p:par>
                                <p:cTn id="37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21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2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4" fill="hold">
                            <p:stCondLst>
                              <p:cond delay="1302000"/>
                            </p:stCondLst>
                            <p:childTnLst>
                              <p:par>
                                <p:cTn id="37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7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2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9" fill="hold">
                            <p:stCondLst>
                              <p:cond delay="1302500"/>
                            </p:stCondLst>
                            <p:childTnLst>
                              <p:par>
                                <p:cTn id="37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31" dur="10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2" dur="10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4" fill="hold">
                            <p:stCondLst>
                              <p:cond delay="1305500"/>
                            </p:stCondLst>
                            <p:childTnLst>
                              <p:par>
                                <p:cTn id="37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7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3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9" fill="hold">
                            <p:stCondLst>
                              <p:cond delay="1306000"/>
                            </p:stCondLst>
                            <p:childTnLst>
                              <p:par>
                                <p:cTn id="37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41"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2"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4" fill="hold">
                            <p:stCondLst>
                              <p:cond delay="1309000"/>
                            </p:stCondLst>
                            <p:childTnLst>
                              <p:par>
                                <p:cTn id="37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7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4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9" fill="hold">
                            <p:stCondLst>
                              <p:cond delay="1309500"/>
                            </p:stCondLst>
                            <p:childTnLst>
                              <p:par>
                                <p:cTn id="37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51" dur="10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2" dur="10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4" fill="hold">
                            <p:stCondLst>
                              <p:cond delay="1312500"/>
                            </p:stCondLst>
                            <p:childTnLst>
                              <p:par>
                                <p:cTn id="37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7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5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9" fill="hold">
                            <p:stCondLst>
                              <p:cond delay="1313000"/>
                            </p:stCondLst>
                            <p:childTnLst>
                              <p:par>
                                <p:cTn id="37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61"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2"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4" fill="hold">
                            <p:stCondLst>
                              <p:cond delay="1316000"/>
                            </p:stCondLst>
                            <p:childTnLst>
                              <p:par>
                                <p:cTn id="37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7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68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9" fill="hold">
                            <p:stCondLst>
                              <p:cond delay="1316500"/>
                            </p:stCondLst>
                            <p:childTnLst>
                              <p:par>
                                <p:cTn id="37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71" dur="1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2" dur="1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4" fill="hold">
                            <p:stCondLst>
                              <p:cond delay="1319500"/>
                            </p:stCondLst>
                            <p:childTnLst>
                              <p:par>
                                <p:cTn id="37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7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7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9" fill="hold">
                            <p:stCondLst>
                              <p:cond delay="1320000"/>
                            </p:stCondLst>
                            <p:childTnLst>
                              <p:par>
                                <p:cTn id="37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1"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2"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4" fill="hold">
                            <p:stCondLst>
                              <p:cond delay="1323000"/>
                            </p:stCondLst>
                            <p:childTnLst>
                              <p:par>
                                <p:cTn id="37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7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8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9" fill="hold">
                            <p:stCondLst>
                              <p:cond delay="1323500"/>
                            </p:stCondLst>
                            <p:childTnLst>
                              <p:par>
                                <p:cTn id="37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91"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2"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4" fill="hold">
                            <p:stCondLst>
                              <p:cond delay="1326500"/>
                            </p:stCondLst>
                            <p:childTnLst>
                              <p:par>
                                <p:cTn id="37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7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9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9" fill="hold">
                            <p:stCondLst>
                              <p:cond delay="1327000"/>
                            </p:stCondLst>
                            <p:childTnLst>
                              <p:par>
                                <p:cTn id="38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1"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2"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4" fill="hold">
                            <p:stCondLst>
                              <p:cond delay="1330000"/>
                            </p:stCondLst>
                            <p:childTnLst>
                              <p:par>
                                <p:cTn id="38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7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08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9" fill="hold">
                            <p:stCondLst>
                              <p:cond delay="1330500"/>
                            </p:stCondLst>
                            <p:childTnLst>
                              <p:par>
                                <p:cTn id="38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11" dur="10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2" dur="10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4" fill="hold">
                            <p:stCondLst>
                              <p:cond delay="1333500"/>
                            </p:stCondLst>
                            <p:childTnLst>
                              <p:par>
                                <p:cTn id="38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7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1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9" fill="hold">
                            <p:stCondLst>
                              <p:cond delay="1334000"/>
                            </p:stCondLst>
                            <p:childTnLst>
                              <p:par>
                                <p:cTn id="38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21"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2"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4" fill="hold">
                            <p:stCondLst>
                              <p:cond delay="1337000"/>
                            </p:stCondLst>
                            <p:childTnLst>
                              <p:par>
                                <p:cTn id="38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7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28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9" fill="hold">
                            <p:stCondLst>
                              <p:cond delay="1337500"/>
                            </p:stCondLst>
                            <p:childTnLst>
                              <p:par>
                                <p:cTn id="38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31" dur="10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2" dur="10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4" fill="hold">
                            <p:stCondLst>
                              <p:cond delay="1340500"/>
                            </p:stCondLst>
                            <p:childTnLst>
                              <p:par>
                                <p:cTn id="38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7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3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9" fill="hold">
                            <p:stCondLst>
                              <p:cond delay="1341000"/>
                            </p:stCondLst>
                            <p:childTnLst>
                              <p:par>
                                <p:cTn id="38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1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2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4" fill="hold">
                            <p:stCondLst>
                              <p:cond delay="1344000"/>
                            </p:stCondLst>
                            <p:childTnLst>
                              <p:par>
                                <p:cTn id="38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7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48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9" fill="hold">
                            <p:stCondLst>
                              <p:cond delay="1344500"/>
                            </p:stCondLst>
                            <p:childTnLst>
                              <p:par>
                                <p:cTn id="38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51" dur="10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2" dur="10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4" fill="hold">
                            <p:stCondLst>
                              <p:cond delay="1347500"/>
                            </p:stCondLst>
                            <p:childTnLst>
                              <p:par>
                                <p:cTn id="38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7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5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9" fill="hold">
                            <p:stCondLst>
                              <p:cond delay="1348000"/>
                            </p:stCondLst>
                            <p:childTnLst>
                              <p:par>
                                <p:cTn id="38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61"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2"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4" fill="hold">
                            <p:stCondLst>
                              <p:cond delay="1351000"/>
                            </p:stCondLst>
                            <p:childTnLst>
                              <p:par>
                                <p:cTn id="38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7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6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9" fill="hold">
                            <p:stCondLst>
                              <p:cond delay="1351500"/>
                            </p:stCondLst>
                            <p:childTnLst>
                              <p:par>
                                <p:cTn id="38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71"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2"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4" fill="hold">
                            <p:stCondLst>
                              <p:cond delay="1354500"/>
                            </p:stCondLst>
                            <p:childTnLst>
                              <p:par>
                                <p:cTn id="38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7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7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9" fill="hold">
                            <p:stCondLst>
                              <p:cond delay="1355000"/>
                            </p:stCondLst>
                            <p:childTnLst>
                              <p:par>
                                <p:cTn id="38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1"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2"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4" fill="hold">
                            <p:stCondLst>
                              <p:cond delay="1358000"/>
                            </p:stCondLst>
                            <p:childTnLst>
                              <p:par>
                                <p:cTn id="38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7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88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9" fill="hold">
                            <p:stCondLst>
                              <p:cond delay="1358500"/>
                            </p:stCondLst>
                            <p:childTnLst>
                              <p:par>
                                <p:cTn id="38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91"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2"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4" fill="hold">
                            <p:stCondLst>
                              <p:cond delay="1361500"/>
                            </p:stCondLst>
                            <p:childTnLst>
                              <p:par>
                                <p:cTn id="38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7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9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9" fill="hold">
                            <p:stCondLst>
                              <p:cond delay="1362000"/>
                            </p:stCondLst>
                            <p:childTnLst>
                              <p:par>
                                <p:cTn id="39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01" dur="10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2" dur="10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4" fill="hold">
                            <p:stCondLst>
                              <p:cond delay="1365000"/>
                            </p:stCondLst>
                            <p:childTnLst>
                              <p:par>
                                <p:cTn id="39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7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0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9" fill="hold">
                            <p:stCondLst>
                              <p:cond delay="1365500"/>
                            </p:stCondLst>
                            <p:childTnLst>
                              <p:par>
                                <p:cTn id="39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11" dur="10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2" dur="10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4" fill="hold">
                            <p:stCondLst>
                              <p:cond delay="1368500"/>
                            </p:stCondLst>
                            <p:childTnLst>
                              <p:par>
                                <p:cTn id="39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7"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1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9" fill="hold">
                            <p:stCondLst>
                              <p:cond delay="1369000"/>
                            </p:stCondLst>
                            <p:childTnLst>
                              <p:par>
                                <p:cTn id="39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1" dur="1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2" dur="1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4" fill="hold">
                            <p:stCondLst>
                              <p:cond delay="1372000"/>
                            </p:stCondLst>
                            <p:childTnLst>
                              <p:par>
                                <p:cTn id="39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7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28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9" fill="hold">
                            <p:stCondLst>
                              <p:cond delay="1372500"/>
                            </p:stCondLst>
                            <p:childTnLst>
                              <p:par>
                                <p:cTn id="39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31" dur="1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2" dur="1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4" fill="hold">
                            <p:stCondLst>
                              <p:cond delay="1375500"/>
                            </p:stCondLst>
                            <p:childTnLst>
                              <p:par>
                                <p:cTn id="39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7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3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9" fill="hold">
                            <p:stCondLst>
                              <p:cond delay="1376000"/>
                            </p:stCondLst>
                            <p:childTnLst>
                              <p:par>
                                <p:cTn id="39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41"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2"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4" fill="hold">
                            <p:stCondLst>
                              <p:cond delay="1379000"/>
                            </p:stCondLst>
                            <p:childTnLst>
                              <p:par>
                                <p:cTn id="39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7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4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9" fill="hold">
                            <p:stCondLst>
                              <p:cond delay="1379500"/>
                            </p:stCondLst>
                            <p:childTnLst>
                              <p:par>
                                <p:cTn id="39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51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2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4" fill="hold">
                            <p:stCondLst>
                              <p:cond delay="1382500"/>
                            </p:stCondLst>
                            <p:childTnLst>
                              <p:par>
                                <p:cTn id="39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7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5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9" fill="hold">
                            <p:stCondLst>
                              <p:cond delay="1383000"/>
                            </p:stCondLst>
                            <p:childTnLst>
                              <p:par>
                                <p:cTn id="39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1"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2"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4" fill="hold">
                            <p:stCondLst>
                              <p:cond delay="1386000"/>
                            </p:stCondLst>
                            <p:childTnLst>
                              <p:par>
                                <p:cTn id="39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7"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6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9" fill="hold">
                            <p:stCondLst>
                              <p:cond delay="1386500"/>
                            </p:stCondLst>
                            <p:childTnLst>
                              <p:par>
                                <p:cTn id="39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71"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2"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4" fill="hold">
                            <p:stCondLst>
                              <p:cond delay="1389500"/>
                            </p:stCondLst>
                            <p:childTnLst>
                              <p:par>
                                <p:cTn id="39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7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78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9" fill="hold">
                            <p:stCondLst>
                              <p:cond delay="1390000"/>
                            </p:stCondLst>
                            <p:childTnLst>
                              <p:par>
                                <p:cTn id="39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1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2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4" fill="hold">
                            <p:stCondLst>
                              <p:cond delay="1393000"/>
                            </p:stCondLst>
                            <p:childTnLst>
                              <p:par>
                                <p:cTn id="39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7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8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9" fill="hold">
                            <p:stCondLst>
                              <p:cond delay="1393500"/>
                            </p:stCondLst>
                            <p:childTnLst>
                              <p:par>
                                <p:cTn id="39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91"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2"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4" fill="hold">
                            <p:stCondLst>
                              <p:cond delay="1396500"/>
                            </p:stCondLst>
                            <p:childTnLst>
                              <p:par>
                                <p:cTn id="39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7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98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9" fill="hold">
                            <p:stCondLst>
                              <p:cond delay="1397000"/>
                            </p:stCondLst>
                            <p:childTnLst>
                              <p:par>
                                <p:cTn id="40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1"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2"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4" fill="hold">
                            <p:stCondLst>
                              <p:cond delay="1400000"/>
                            </p:stCondLst>
                            <p:childTnLst>
                              <p:par>
                                <p:cTn id="40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7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08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9" fill="hold">
                            <p:stCondLst>
                              <p:cond delay="1400500"/>
                            </p:stCondLst>
                            <p:childTnLst>
                              <p:par>
                                <p:cTn id="40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11" dur="10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2" dur="10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4" fill="hold">
                            <p:stCondLst>
                              <p:cond delay="1403500"/>
                            </p:stCondLst>
                            <p:childTnLst>
                              <p:par>
                                <p:cTn id="40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7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1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9" fill="hold">
                            <p:stCondLst>
                              <p:cond delay="1404000"/>
                            </p:stCondLst>
                            <p:childTnLst>
                              <p:par>
                                <p:cTn id="402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21"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2"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4" fill="hold">
                            <p:stCondLst>
                              <p:cond delay="1407000"/>
                            </p:stCondLst>
                            <p:childTnLst>
                              <p:par>
                                <p:cTn id="40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7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2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9" fill="hold">
                            <p:stCondLst>
                              <p:cond delay="1407500"/>
                            </p:stCondLst>
                            <p:childTnLst>
                              <p:par>
                                <p:cTn id="403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31" dur="1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2" dur="1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4" fill="hold">
                            <p:stCondLst>
                              <p:cond delay="1410500"/>
                            </p:stCondLst>
                            <p:childTnLst>
                              <p:par>
                                <p:cTn id="40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7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3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9" fill="hold">
                            <p:stCondLst>
                              <p:cond delay="1411000"/>
                            </p:stCondLst>
                            <p:childTnLst>
                              <p:par>
                                <p:cTn id="404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41" dur="10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2" dur="10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4" fill="hold">
                            <p:stCondLst>
                              <p:cond delay="1414000"/>
                            </p:stCondLst>
                            <p:childTnLst>
                              <p:par>
                                <p:cTn id="40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7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9" fill="hold">
                            <p:stCondLst>
                              <p:cond delay="1414500"/>
                            </p:stCondLst>
                            <p:childTnLst>
                              <p:par>
                                <p:cTn id="405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1"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2"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4" fill="hold">
                            <p:stCondLst>
                              <p:cond delay="1417500"/>
                            </p:stCondLst>
                            <p:childTnLst>
                              <p:par>
                                <p:cTn id="40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7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5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9" fill="hold">
                            <p:stCondLst>
                              <p:cond delay="1418000"/>
                            </p:stCondLst>
                            <p:childTnLst>
                              <p:par>
                                <p:cTn id="406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1"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2"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4" fill="hold">
                            <p:stCondLst>
                              <p:cond delay="1421000"/>
                            </p:stCondLst>
                            <p:childTnLst>
                              <p:par>
                                <p:cTn id="40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7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6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9" fill="hold">
                            <p:stCondLst>
                              <p:cond delay="1421500"/>
                            </p:stCondLst>
                            <p:childTnLst>
                              <p:par>
                                <p:cTn id="407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71" dur="10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2" dur="10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4" fill="hold">
                            <p:stCondLst>
                              <p:cond delay="1424500"/>
                            </p:stCondLst>
                            <p:childTnLst>
                              <p:par>
                                <p:cTn id="40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7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78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9" fill="hold">
                            <p:stCondLst>
                              <p:cond delay="1425000"/>
                            </p:stCondLst>
                            <p:childTnLst>
                              <p:par>
                                <p:cTn id="40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81"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2"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4" fill="hold">
                            <p:stCondLst>
                              <p:cond delay="1428000"/>
                            </p:stCondLst>
                            <p:childTnLst>
                              <p:par>
                                <p:cTn id="40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7" dur="5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88" dur="5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9" fill="hold">
                            <p:stCondLst>
                              <p:cond delay="1428500"/>
                            </p:stCondLst>
                            <p:childTnLst>
                              <p:par>
                                <p:cTn id="409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91" dur="10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2" dur="10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4" fill="hold">
                            <p:stCondLst>
                              <p:cond delay="1431500"/>
                            </p:stCondLst>
                            <p:childTnLst>
                              <p:par>
                                <p:cTn id="40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7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9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9" fill="hold">
                            <p:stCondLst>
                              <p:cond delay="1432000"/>
                            </p:stCondLst>
                            <p:childTnLst>
                              <p:par>
                                <p:cTn id="410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01" dur="10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2" dur="10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4" fill="hold">
                            <p:stCondLst>
                              <p:cond delay="1435000"/>
                            </p:stCondLst>
                            <p:childTnLst>
                              <p:par>
                                <p:cTn id="4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7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0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9" fill="hold">
                            <p:stCondLst>
                              <p:cond delay="1435500"/>
                            </p:stCondLst>
                            <p:childTnLst>
                              <p:par>
                                <p:cTn id="41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11" dur="10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2" dur="10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4" fill="hold">
                            <p:stCondLst>
                              <p:cond delay="1438500"/>
                            </p:stCondLst>
                            <p:childTnLst>
                              <p:par>
                                <p:cTn id="4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7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1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9" fill="hold">
                            <p:stCondLst>
                              <p:cond delay="1439000"/>
                            </p:stCondLst>
                            <p:childTnLst>
                              <p:par>
                                <p:cTn id="412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21"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2"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4" fill="hold">
                            <p:stCondLst>
                              <p:cond delay="1442000"/>
                            </p:stCondLst>
                            <p:childTnLst>
                              <p:par>
                                <p:cTn id="4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7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2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9" fill="hold">
                            <p:stCondLst>
                              <p:cond delay="1442500"/>
                            </p:stCondLst>
                            <p:childTnLst>
                              <p:par>
                                <p:cTn id="413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31"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2"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4" fill="hold">
                            <p:stCondLst>
                              <p:cond delay="1445500"/>
                            </p:stCondLst>
                            <p:childTnLst>
                              <p:par>
                                <p:cTn id="4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7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38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9" fill="hold">
                            <p:stCondLst>
                              <p:cond delay="1446000"/>
                            </p:stCondLst>
                            <p:childTnLst>
                              <p:par>
                                <p:cTn id="414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41" dur="10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2" dur="10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4" fill="hold">
                            <p:stCondLst>
                              <p:cond delay="1449000"/>
                            </p:stCondLst>
                            <p:childTnLst>
                              <p:par>
                                <p:cTn id="41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7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4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9" fill="hold">
                            <p:stCondLst>
                              <p:cond delay="1449500"/>
                            </p:stCondLst>
                            <p:childTnLst>
                              <p:par>
                                <p:cTn id="415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51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2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4" fill="hold">
                            <p:stCondLst>
                              <p:cond delay="1452500"/>
                            </p:stCondLst>
                            <p:childTnLst>
                              <p:par>
                                <p:cTn id="41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7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5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9" fill="hold">
                            <p:stCondLst>
                              <p:cond delay="1453000"/>
                            </p:stCondLst>
                            <p:childTnLst>
                              <p:par>
                                <p:cTn id="416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61" dur="10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2" dur="10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4" fill="hold">
                            <p:stCondLst>
                              <p:cond delay="1456000"/>
                            </p:stCondLst>
                            <p:childTnLst>
                              <p:par>
                                <p:cTn id="41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7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68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9" fill="hold">
                            <p:stCondLst>
                              <p:cond delay="1456500"/>
                            </p:stCondLst>
                            <p:childTnLst>
                              <p:par>
                                <p:cTn id="417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71" dur="10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2" dur="10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4" fill="hold">
                            <p:stCondLst>
                              <p:cond delay="1459500"/>
                            </p:stCondLst>
                            <p:childTnLst>
                              <p:par>
                                <p:cTn id="41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7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78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9" fill="hold">
                            <p:stCondLst>
                              <p:cond delay="1460000"/>
                            </p:stCondLst>
                            <p:childTnLst>
                              <p:par>
                                <p:cTn id="418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81" dur="10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2" dur="10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4" fill="hold">
                            <p:stCondLst>
                              <p:cond delay="1463000"/>
                            </p:stCondLst>
                            <p:childTnLst>
                              <p:par>
                                <p:cTn id="41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7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88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9" fill="hold">
                            <p:stCondLst>
                              <p:cond delay="1463500"/>
                            </p:stCondLst>
                            <p:childTnLst>
                              <p:par>
                                <p:cTn id="419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91"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2"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4" fill="hold">
                            <p:stCondLst>
                              <p:cond delay="1466500"/>
                            </p:stCondLst>
                            <p:childTnLst>
                              <p:par>
                                <p:cTn id="41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7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9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9" fill="hold">
                            <p:stCondLst>
                              <p:cond delay="1467000"/>
                            </p:stCondLst>
                            <p:childTnLst>
                              <p:par>
                                <p:cTn id="420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1" dur="10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2" dur="10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4" fill="hold">
                            <p:stCondLst>
                              <p:cond delay="1470000"/>
                            </p:stCondLst>
                            <p:childTnLst>
                              <p:par>
                                <p:cTn id="42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7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0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9" fill="hold">
                            <p:stCondLst>
                              <p:cond delay="1470500"/>
                            </p:stCondLst>
                            <p:childTnLst>
                              <p:par>
                                <p:cTn id="421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11" dur="10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2" dur="10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4" fill="hold">
                            <p:stCondLst>
                              <p:cond delay="1473500"/>
                            </p:stCondLst>
                            <p:childTnLst>
                              <p:par>
                                <p:cTn id="42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7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1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9" fill="hold">
                            <p:stCondLst>
                              <p:cond delay="1474000"/>
                            </p:stCondLst>
                            <p:childTnLst>
                              <p:par>
                                <p:cTn id="422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1" dur="10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2" dur="10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4" fill="hold">
                            <p:stCondLst>
                              <p:cond delay="1477000"/>
                            </p:stCondLst>
                            <p:childTnLst>
                              <p:par>
                                <p:cTn id="42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7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2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9" fill="hold">
                            <p:stCondLst>
                              <p:cond delay="1477500"/>
                            </p:stCondLst>
                            <p:childTnLst>
                              <p:par>
                                <p:cTn id="423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31"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2"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4" fill="hold">
                            <p:stCondLst>
                              <p:cond delay="1480500"/>
                            </p:stCondLst>
                            <p:childTnLst>
                              <p:par>
                                <p:cTn id="42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7"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9" fill="hold">
                            <p:stCondLst>
                              <p:cond delay="1481000"/>
                            </p:stCondLst>
                            <p:childTnLst>
                              <p:par>
                                <p:cTn id="424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41"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2"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4" fill="hold">
                            <p:stCondLst>
                              <p:cond delay="1484000"/>
                            </p:stCondLst>
                            <p:childTnLst>
                              <p:par>
                                <p:cTn id="42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7" dur="5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48" dur="5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9" fill="hold">
                            <p:stCondLst>
                              <p:cond delay="1484500"/>
                            </p:stCondLst>
                            <p:childTnLst>
                              <p:par>
                                <p:cTn id="425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51" dur="10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2" dur="10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4" fill="hold">
                            <p:stCondLst>
                              <p:cond delay="1487500"/>
                            </p:stCondLst>
                            <p:childTnLst>
                              <p:par>
                                <p:cTn id="42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7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58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9" fill="hold">
                            <p:stCondLst>
                              <p:cond delay="1488000"/>
                            </p:stCondLst>
                            <p:childTnLst>
                              <p:par>
                                <p:cTn id="426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1"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2"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4" fill="hold">
                            <p:stCondLst>
                              <p:cond delay="1491000"/>
                            </p:stCondLst>
                            <p:childTnLst>
                              <p:par>
                                <p:cTn id="42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7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6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9" fill="hold">
                            <p:stCondLst>
                              <p:cond delay="1491500"/>
                            </p:stCondLst>
                            <p:childTnLst>
                              <p:par>
                                <p:cTn id="427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71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2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4" fill="hold">
                            <p:stCondLst>
                              <p:cond delay="1494500"/>
                            </p:stCondLst>
                            <p:childTnLst>
                              <p:par>
                                <p:cTn id="42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7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78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9" fill="hold">
                            <p:stCondLst>
                              <p:cond delay="1495000"/>
                            </p:stCondLst>
                            <p:childTnLst>
                              <p:par>
                                <p:cTn id="428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81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2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4" fill="hold">
                            <p:stCondLst>
                              <p:cond delay="1498000"/>
                            </p:stCondLst>
                            <p:childTnLst>
                              <p:par>
                                <p:cTn id="42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7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8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9" fill="hold">
                            <p:stCondLst>
                              <p:cond delay="1498500"/>
                            </p:stCondLst>
                            <p:childTnLst>
                              <p:par>
                                <p:cTn id="429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91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2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4" fill="hold">
                            <p:stCondLst>
                              <p:cond delay="1501500"/>
                            </p:stCondLst>
                            <p:childTnLst>
                              <p:par>
                                <p:cTn id="42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7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9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9" fill="hold">
                            <p:stCondLst>
                              <p:cond delay="1502000"/>
                            </p:stCondLst>
                            <p:childTnLst>
                              <p:par>
                                <p:cTn id="430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01"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2"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4" fill="hold">
                            <p:stCondLst>
                              <p:cond delay="1505000"/>
                            </p:stCondLst>
                            <p:childTnLst>
                              <p:par>
                                <p:cTn id="43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7"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0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9" fill="hold">
                            <p:stCondLst>
                              <p:cond delay="1505500"/>
                            </p:stCondLst>
                            <p:childTnLst>
                              <p:par>
                                <p:cTn id="431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11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2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4" fill="hold">
                            <p:stCondLst>
                              <p:cond delay="1508500"/>
                            </p:stCondLst>
                            <p:childTnLst>
                              <p:par>
                                <p:cTn id="43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7"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1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9" fill="hold">
                            <p:stCondLst>
                              <p:cond delay="1509000"/>
                            </p:stCondLst>
                            <p:childTnLst>
                              <p:par>
                                <p:cTn id="432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21"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2"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4" fill="hold">
                            <p:stCondLst>
                              <p:cond delay="1512000"/>
                            </p:stCondLst>
                            <p:childTnLst>
                              <p:par>
                                <p:cTn id="43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7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28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9" fill="hold">
                            <p:stCondLst>
                              <p:cond delay="1512500"/>
                            </p:stCondLst>
                            <p:childTnLst>
                              <p:par>
                                <p:cTn id="433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31" dur="10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2" dur="10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4" fill="hold">
                            <p:stCondLst>
                              <p:cond delay="1515500"/>
                            </p:stCondLst>
                            <p:childTnLst>
                              <p:par>
                                <p:cTn id="43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7"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38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9" fill="hold">
                            <p:stCondLst>
                              <p:cond delay="1516000"/>
                            </p:stCondLst>
                            <p:childTnLst>
                              <p:par>
                                <p:cTn id="4340" presetID="2" presetClass="exit" presetSubtype="9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41"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2"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4" fill="hold">
                            <p:stCondLst>
                              <p:cond delay="1519000"/>
                            </p:stCondLst>
                            <p:childTnLst>
                              <p:par>
                                <p:cTn id="43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7"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48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9" fill="hold">
                            <p:stCondLst>
                              <p:cond delay="1519500"/>
                            </p:stCondLst>
                            <p:childTnLst>
                              <p:par>
                                <p:cTn id="435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51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2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4" fill="hold">
                            <p:stCondLst>
                              <p:cond delay="1522500"/>
                            </p:stCondLst>
                            <p:childTnLst>
                              <p:par>
                                <p:cTn id="43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7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5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9" fill="hold">
                            <p:stCondLst>
                              <p:cond delay="1523000"/>
                            </p:stCondLst>
                            <p:childTnLst>
                              <p:par>
                                <p:cTn id="4360" presetID="2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61"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2"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4" fill="hold">
                            <p:stCondLst>
                              <p:cond delay="1526000"/>
                            </p:stCondLst>
                            <p:childTnLst>
                              <p:par>
                                <p:cTn id="43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7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68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9" fill="hold">
                            <p:stCondLst>
                              <p:cond delay="1526500"/>
                            </p:stCondLst>
                            <p:childTnLst>
                              <p:par>
                                <p:cTn id="4370" presetID="2" presetClass="exit" presetSubtype="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71"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2"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4" fill="hold">
                            <p:stCondLst>
                              <p:cond delay="1529500"/>
                            </p:stCondLst>
                            <p:childTnLst>
                              <p:par>
                                <p:cTn id="43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7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78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9" fill="hold">
                            <p:stCondLst>
                              <p:cond delay="1530000"/>
                            </p:stCondLst>
                            <p:childTnLst>
                              <p:par>
                                <p:cTn id="4380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81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2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4" fill="hold">
                            <p:stCondLst>
                              <p:cond delay="1533000"/>
                            </p:stCondLst>
                            <p:childTnLst>
                              <p:par>
                                <p:cTn id="43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7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8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9" fill="hold">
                            <p:stCondLst>
                              <p:cond delay="1533500"/>
                            </p:stCondLst>
                            <p:childTnLst>
                              <p:par>
                                <p:cTn id="439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91" dur="1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2" dur="1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4" fill="hold">
                            <p:stCondLst>
                              <p:cond delay="1536500"/>
                            </p:stCondLst>
                            <p:childTnLst>
                              <p:par>
                                <p:cTn id="43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7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9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9" fill="hold">
                            <p:stCondLst>
                              <p:cond delay="1537000"/>
                            </p:stCondLst>
                            <p:childTnLst>
                              <p:par>
                                <p:cTn id="440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1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2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build="allAtOnce"/>
      <p:bldP spid="12" grpId="1" build="allAtOnce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 build="allAtOnce"/>
      <p:bldP spid="20" grpId="1" build="allAtOnce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build="allAtOnce"/>
      <p:bldP spid="28" grpId="1" build="allAtOnce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 build="allAtOnce"/>
      <p:bldP spid="36" grpId="1" build="allAtOnce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build="allAtOnce"/>
      <p:bldP spid="44" grpId="1" build="allAtOnce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 build="allAtOnce"/>
      <p:bldP spid="52" grpId="1" build="allAtOnce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build="allAtOnce"/>
      <p:bldP spid="60" grpId="1" build="allAtOnce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 build="allAtOnce"/>
      <p:bldP spid="68" grpId="1" build="allAtOnce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 build="allAtOnce"/>
      <p:bldP spid="76" grpId="1" build="allAtOnce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 build="allAtOnce"/>
      <p:bldP spid="84" grpId="1" build="allAtOnce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3" grpId="0" build="allAtOnce"/>
      <p:bldP spid="93" grpId="1" build="allAtOnce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 build="allAtOnce"/>
      <p:bldP spid="101" grpId="1" build="allAtOnce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 build="allAtOnce"/>
      <p:bldP spid="109" grpId="1" build="allAtOnce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 build="allAtOnce"/>
      <p:bldP spid="117" grpId="1" build="allAtOnce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 build="allAtOnce"/>
      <p:bldP spid="125" grpId="1" build="allAtOnce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 build="allAtOnce"/>
      <p:bldP spid="133" grpId="1" build="allAtOnce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 build="allAtOnce"/>
      <p:bldP spid="141" grpId="1" build="allAtOnce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 build="allAtOnce"/>
      <p:bldP spid="149" grpId="1" build="allAtOnce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 build="allAtOnce"/>
      <p:bldP spid="157" grpId="1" build="allAtOnce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 build="allAtOnce"/>
      <p:bldP spid="165" grpId="1" build="allAtOnce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 build="allAtOnce"/>
      <p:bldP spid="173" grpId="1" build="allAtOnce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 build="allAtOnce"/>
      <p:bldP spid="181" grpId="1" build="allAtOnce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 build="allAtOnce"/>
      <p:bldP spid="189" grpId="1" build="allAtOnce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 build="allAtOnce"/>
      <p:bldP spid="197" grpId="1" build="allAtOnce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 build="allAtOnce"/>
      <p:bldP spid="205" grpId="1" build="allAtOnce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13" grpId="0" build="allAtOnce"/>
      <p:bldP spid="213" grpId="1" build="allAtOnce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0" grpId="0"/>
      <p:bldP spid="220" grpId="1"/>
      <p:bldP spid="221" grpId="0" build="allAtOnce"/>
      <p:bldP spid="221" grpId="1" build="allAtOnce"/>
      <p:bldP spid="222" grpId="0"/>
      <p:bldP spid="222" grpId="1"/>
      <p:bldP spid="223" grpId="0"/>
      <p:bldP spid="223" grpId="1"/>
      <p:bldP spid="224" grpId="0"/>
      <p:bldP spid="224" grpId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  <p:bldP spid="229" grpId="0" build="allAtOnce"/>
      <p:bldP spid="229" grpId="1" build="allAtOnce"/>
      <p:bldP spid="230" grpId="0"/>
      <p:bldP spid="230" grpId="1"/>
      <p:bldP spid="231" grpId="0"/>
      <p:bldP spid="231" grpId="1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6" grpId="0"/>
      <p:bldP spid="236" grpId="1"/>
      <p:bldP spid="237" grpId="0" build="allAtOnce"/>
      <p:bldP spid="237" grpId="1" build="allAtOnce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/>
      <p:bldP spid="242" grpId="1"/>
      <p:bldP spid="243" grpId="0"/>
      <p:bldP spid="243" grpId="1"/>
      <p:bldP spid="244" grpId="0"/>
      <p:bldP spid="244" grpId="1"/>
      <p:bldP spid="245" grpId="0" build="allAtOnce"/>
      <p:bldP spid="245" grpId="1" build="allAtOnce"/>
      <p:bldP spid="246" grpId="0"/>
      <p:bldP spid="246" grpId="1"/>
      <p:bldP spid="247" grpId="0"/>
      <p:bldP spid="247" grpId="1"/>
      <p:bldP spid="248" grpId="0"/>
      <p:bldP spid="248" grpId="1"/>
      <p:bldP spid="249" grpId="0"/>
      <p:bldP spid="249" grpId="1"/>
      <p:bldP spid="250" grpId="0"/>
      <p:bldP spid="250" grpId="1"/>
      <p:bldP spid="251" grpId="0"/>
      <p:bldP spid="251" grpId="1"/>
      <p:bldP spid="252" grpId="0"/>
      <p:bldP spid="252" grpId="1"/>
      <p:bldP spid="253" grpId="0" build="allAtOnce"/>
      <p:bldP spid="253" grpId="1" build="allAtOnce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259" grpId="0"/>
      <p:bldP spid="259" grpId="1"/>
      <p:bldP spid="260" grpId="0"/>
      <p:bldP spid="260" grpId="1"/>
      <p:bldP spid="261" grpId="0" build="allAtOnce"/>
      <p:bldP spid="261" grpId="1" build="allAtOnce"/>
      <p:bldP spid="262" grpId="0"/>
      <p:bldP spid="262" grpId="1"/>
      <p:bldP spid="263" grpId="0"/>
      <p:bldP spid="263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268" grpId="0"/>
      <p:bldP spid="268" grpId="1"/>
      <p:bldP spid="269" grpId="0" build="allAtOnce"/>
      <p:bldP spid="269" grpId="1" build="allAtOnce"/>
      <p:bldP spid="270" grpId="0"/>
      <p:bldP spid="270" grpId="1"/>
      <p:bldP spid="271" grpId="0"/>
      <p:bldP spid="271" grpId="1"/>
      <p:bldP spid="272" grpId="0"/>
      <p:bldP spid="272" grpId="1"/>
      <p:bldP spid="273" grpId="0"/>
      <p:bldP spid="273" grpId="1"/>
      <p:bldP spid="274" grpId="0"/>
      <p:bldP spid="274" grpId="1"/>
      <p:bldP spid="275" grpId="0"/>
      <p:bldP spid="275" grpId="1"/>
      <p:bldP spid="276" grpId="0"/>
      <p:bldP spid="276" grpId="1"/>
      <p:bldP spid="277" grpId="0" build="allAtOnce"/>
      <p:bldP spid="277" grpId="1" build="allAtOnce"/>
      <p:bldP spid="278" grpId="0"/>
      <p:bldP spid="278" grpId="1"/>
      <p:bldP spid="279" grpId="0"/>
      <p:bldP spid="279" grpId="1"/>
      <p:bldP spid="280" grpId="0"/>
      <p:bldP spid="280" grpId="1"/>
      <p:bldP spid="281" grpId="0"/>
      <p:bldP spid="281" grpId="1"/>
      <p:bldP spid="282" grpId="0"/>
      <p:bldP spid="282" grpId="1"/>
      <p:bldP spid="283" grpId="0"/>
      <p:bldP spid="283" grpId="1"/>
      <p:bldP spid="284" grpId="0"/>
      <p:bldP spid="284" grpId="1"/>
      <p:bldP spid="285" grpId="0" build="allAtOnce"/>
      <p:bldP spid="285" grpId="1" build="allAtOnce"/>
      <p:bldP spid="286" grpId="0"/>
      <p:bldP spid="286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 build="allAtOnce"/>
      <p:bldP spid="293" grpId="1" build="allAtOnce"/>
      <p:bldP spid="294" grpId="0"/>
      <p:bldP spid="294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 build="allAtOnce"/>
      <p:bldP spid="301" grpId="1" build="allAtOnce"/>
      <p:bldP spid="302" grpId="0"/>
      <p:bldP spid="302" grpId="1"/>
      <p:bldP spid="303" grpId="0"/>
      <p:bldP spid="303" grpId="1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  <p:bldP spid="308" grpId="0"/>
      <p:bldP spid="308" grpId="1"/>
      <p:bldP spid="309" grpId="0" build="allAtOnce"/>
      <p:bldP spid="309" grpId="1" build="allAtOnce"/>
      <p:bldP spid="310" grpId="0"/>
      <p:bldP spid="310" grpId="1"/>
      <p:bldP spid="311" grpId="0"/>
      <p:bldP spid="311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 build="allAtOnce"/>
      <p:bldP spid="317" grpId="1" build="allAtOnce"/>
      <p:bldP spid="318" grpId="0"/>
      <p:bldP spid="318" grpId="1"/>
      <p:bldP spid="319" grpId="0"/>
      <p:bldP spid="319" grpId="1"/>
      <p:bldP spid="320" grpId="0"/>
      <p:bldP spid="320" grpId="1"/>
      <p:bldP spid="321" grpId="0"/>
      <p:bldP spid="321" grpId="1"/>
      <p:bldP spid="322" grpId="0"/>
      <p:bldP spid="322" grpId="1"/>
      <p:bldP spid="323" grpId="0"/>
      <p:bldP spid="323" grpId="1"/>
      <p:bldP spid="324" grpId="0"/>
      <p:bldP spid="324" grpId="1"/>
      <p:bldP spid="325" grpId="0" build="allAtOnce"/>
      <p:bldP spid="325" grpId="1" build="allAtOnce"/>
      <p:bldP spid="326" grpId="0"/>
      <p:bldP spid="326" grpId="1"/>
      <p:bldP spid="327" grpId="0"/>
      <p:bldP spid="327" grpId="1"/>
      <p:bldP spid="328" grpId="0"/>
      <p:bldP spid="328" grpId="1"/>
      <p:bldP spid="329" grpId="0"/>
      <p:bldP spid="329" grpId="1"/>
      <p:bldP spid="330" grpId="0"/>
      <p:bldP spid="330" grpId="1"/>
      <p:bldP spid="331" grpId="0"/>
      <p:bldP spid="331" grpId="1"/>
      <p:bldP spid="332" grpId="0"/>
      <p:bldP spid="332" grpId="1"/>
      <p:bldP spid="333" grpId="0" build="allAtOnce"/>
      <p:bldP spid="333" grpId="1" build="allAtOnce"/>
      <p:bldP spid="334" grpId="0"/>
      <p:bldP spid="334" grpId="1"/>
      <p:bldP spid="335" grpId="0"/>
      <p:bldP spid="335" grpId="1"/>
      <p:bldP spid="336" grpId="0"/>
      <p:bldP spid="336" grpId="1"/>
      <p:bldP spid="337" grpId="0"/>
      <p:bldP spid="337" grpId="1"/>
      <p:bldP spid="338" grpId="0"/>
      <p:bldP spid="338" grpId="1"/>
      <p:bldP spid="339" grpId="0"/>
      <p:bldP spid="339" grpId="1"/>
      <p:bldP spid="340" grpId="0"/>
      <p:bldP spid="340" grpId="1"/>
      <p:bldP spid="341" grpId="0" build="allAtOnce"/>
      <p:bldP spid="341" grpId="1" build="allAtOnce"/>
      <p:bldP spid="342" grpId="0"/>
      <p:bldP spid="342" grpId="1"/>
      <p:bldP spid="343" grpId="0"/>
      <p:bldP spid="343" grpId="1"/>
      <p:bldP spid="344" grpId="0"/>
      <p:bldP spid="344" grpId="1"/>
      <p:bldP spid="345" grpId="0"/>
      <p:bldP spid="345" grpId="1"/>
      <p:bldP spid="346" grpId="0"/>
      <p:bldP spid="346" grpId="1"/>
      <p:bldP spid="347" grpId="0"/>
      <p:bldP spid="347" grpId="1"/>
      <p:bldP spid="348" grpId="0"/>
      <p:bldP spid="348" grpId="1"/>
      <p:bldP spid="349" grpId="0" build="allAtOnce"/>
      <p:bldP spid="349" grpId="1" build="allAtOnce"/>
      <p:bldP spid="350" grpId="0"/>
      <p:bldP spid="350" grpId="1"/>
      <p:bldP spid="351" grpId="0"/>
      <p:bldP spid="351" grpId="1"/>
      <p:bldP spid="352" grpId="0"/>
      <p:bldP spid="352" grpId="1"/>
      <p:bldP spid="353" grpId="0"/>
      <p:bldP spid="353" grpId="1"/>
      <p:bldP spid="354" grpId="0"/>
      <p:bldP spid="354" grpId="1"/>
      <p:bldP spid="355" grpId="0"/>
      <p:bldP spid="355" grpId="1"/>
      <p:bldP spid="356" grpId="0"/>
      <p:bldP spid="356" grpId="1"/>
      <p:bldP spid="357" grpId="0" build="allAtOnce"/>
      <p:bldP spid="357" grpId="1" build="allAtOnce"/>
      <p:bldP spid="358" grpId="0"/>
      <p:bldP spid="358" grpId="1"/>
      <p:bldP spid="359" grpId="0"/>
      <p:bldP spid="359" grpId="1"/>
      <p:bldP spid="360" grpId="0"/>
      <p:bldP spid="360" grpId="1"/>
      <p:bldP spid="361" grpId="0"/>
      <p:bldP spid="361" grpId="1"/>
      <p:bldP spid="362" grpId="0"/>
      <p:bldP spid="362" grpId="1"/>
      <p:bldP spid="363" grpId="0"/>
      <p:bldP spid="363" grpId="1"/>
      <p:bldP spid="364" grpId="0"/>
      <p:bldP spid="364" grpId="1"/>
      <p:bldP spid="365" grpId="0" build="allAtOnce"/>
      <p:bldP spid="365" grpId="1" build="allAtOnce"/>
      <p:bldP spid="366" grpId="0"/>
      <p:bldP spid="366" grpId="1"/>
      <p:bldP spid="367" grpId="0"/>
      <p:bldP spid="367" grpId="1"/>
      <p:bldP spid="368" grpId="0"/>
      <p:bldP spid="368" grpId="1"/>
      <p:bldP spid="369" grpId="0"/>
      <p:bldP spid="369" grpId="1"/>
      <p:bldP spid="370" grpId="0"/>
      <p:bldP spid="370" grpId="1"/>
      <p:bldP spid="371" grpId="0"/>
      <p:bldP spid="371" grpId="1"/>
      <p:bldP spid="372" grpId="0"/>
      <p:bldP spid="372" grpId="1"/>
      <p:bldP spid="373" grpId="0" build="allAtOnce"/>
      <p:bldP spid="373" grpId="1" build="allAtOnce"/>
      <p:bldP spid="374" grpId="0"/>
      <p:bldP spid="374" grpId="1"/>
      <p:bldP spid="375" grpId="0"/>
      <p:bldP spid="375" grpId="1"/>
      <p:bldP spid="376" grpId="0"/>
      <p:bldP spid="376" grpId="1"/>
      <p:bldP spid="377" grpId="0"/>
      <p:bldP spid="377" grpId="1"/>
      <p:bldP spid="378" grpId="0"/>
      <p:bldP spid="378" grpId="1"/>
      <p:bldP spid="379" grpId="0"/>
      <p:bldP spid="379" grpId="1"/>
      <p:bldP spid="380" grpId="0"/>
      <p:bldP spid="380" grpId="1"/>
      <p:bldP spid="381" grpId="0" build="allAtOnce"/>
      <p:bldP spid="381" grpId="1" build="allAtOnce"/>
      <p:bldP spid="382" grpId="0"/>
      <p:bldP spid="382" grpId="1"/>
      <p:bldP spid="383" grpId="0"/>
      <p:bldP spid="383" grpId="1"/>
      <p:bldP spid="384" grpId="0"/>
      <p:bldP spid="384" grpId="1"/>
      <p:bldP spid="385" grpId="0"/>
      <p:bldP spid="385" grpId="1"/>
      <p:bldP spid="386" grpId="0"/>
      <p:bldP spid="386" grpId="1"/>
      <p:bldP spid="387" grpId="0"/>
      <p:bldP spid="387" grpId="1"/>
      <p:bldP spid="388" grpId="0"/>
      <p:bldP spid="388" grpId="1"/>
      <p:bldP spid="389" grpId="0" build="allAtOnce"/>
      <p:bldP spid="389" grpId="1" build="allAtOnce"/>
      <p:bldP spid="390" grpId="0"/>
      <p:bldP spid="390" grpId="1"/>
      <p:bldP spid="391" grpId="0"/>
      <p:bldP spid="391" grpId="1"/>
      <p:bldP spid="392" grpId="0"/>
      <p:bldP spid="392" grpId="1"/>
      <p:bldP spid="393" grpId="0"/>
      <p:bldP spid="393" grpId="1"/>
      <p:bldP spid="394" grpId="0"/>
      <p:bldP spid="394" grpId="1"/>
      <p:bldP spid="395" grpId="0"/>
      <p:bldP spid="395" grpId="1"/>
      <p:bldP spid="396" grpId="0"/>
      <p:bldP spid="396" grpId="1"/>
      <p:bldP spid="397" grpId="0" build="allAtOnce"/>
      <p:bldP spid="397" grpId="1" build="allAtOnce"/>
      <p:bldP spid="398" grpId="0"/>
      <p:bldP spid="398" grpId="1"/>
      <p:bldP spid="399" grpId="0"/>
      <p:bldP spid="399" grpId="1"/>
      <p:bldP spid="400" grpId="0"/>
      <p:bldP spid="400" grpId="1"/>
      <p:bldP spid="401" grpId="0"/>
      <p:bldP spid="401" grpId="1"/>
      <p:bldP spid="402" grpId="0"/>
      <p:bldP spid="402" grpId="1"/>
      <p:bldP spid="403" grpId="0"/>
      <p:bldP spid="403" grpId="1"/>
      <p:bldP spid="404" grpId="0"/>
      <p:bldP spid="404" grpId="1"/>
      <p:bldP spid="405" grpId="0" build="allAtOnce"/>
      <p:bldP spid="405" grpId="1" build="allAtOnce"/>
      <p:bldP spid="406" grpId="0"/>
      <p:bldP spid="406" grpId="1"/>
      <p:bldP spid="407" grpId="0"/>
      <p:bldP spid="407" grpId="1"/>
      <p:bldP spid="408" grpId="0"/>
      <p:bldP spid="408" grpId="1"/>
      <p:bldP spid="409" grpId="0"/>
      <p:bldP spid="409" grpId="1"/>
      <p:bldP spid="410" grpId="0"/>
      <p:bldP spid="410" grpId="1"/>
      <p:bldP spid="411" grpId="0"/>
      <p:bldP spid="411" grpId="1"/>
      <p:bldP spid="412" grpId="0"/>
      <p:bldP spid="412" grpId="1"/>
      <p:bldP spid="413" grpId="0" build="allAtOnce"/>
      <p:bldP spid="413" grpId="1" build="allAtOnce"/>
      <p:bldP spid="414" grpId="0"/>
      <p:bldP spid="414" grpId="1"/>
      <p:bldP spid="415" grpId="0"/>
      <p:bldP spid="415" grpId="1"/>
      <p:bldP spid="416" grpId="0"/>
      <p:bldP spid="416" grpId="1"/>
      <p:bldP spid="417" grpId="0"/>
      <p:bldP spid="417" grpId="1"/>
      <p:bldP spid="418" grpId="0"/>
      <p:bldP spid="418" grpId="1"/>
      <p:bldP spid="419" grpId="0"/>
      <p:bldP spid="419" grpId="1"/>
      <p:bldP spid="420" grpId="0"/>
      <p:bldP spid="420" grpId="1"/>
      <p:bldP spid="421" grpId="0" build="allAtOnce"/>
      <p:bldP spid="421" grpId="1" build="allAtOnce"/>
      <p:bldP spid="422" grpId="0"/>
      <p:bldP spid="422" grpId="1"/>
      <p:bldP spid="423" grpId="0"/>
      <p:bldP spid="423" grpId="1"/>
      <p:bldP spid="424" grpId="0"/>
      <p:bldP spid="424" grpId="1"/>
      <p:bldP spid="425" grpId="0"/>
      <p:bldP spid="425" grpId="1"/>
      <p:bldP spid="426" grpId="0"/>
      <p:bldP spid="426" grpId="1"/>
      <p:bldP spid="427" grpId="0"/>
      <p:bldP spid="427" grpId="1"/>
      <p:bldP spid="428" grpId="0"/>
      <p:bldP spid="428" grpId="1"/>
      <p:bldP spid="429" grpId="0" build="allAtOnce"/>
      <p:bldP spid="429" grpId="1" build="allAtOnce"/>
      <p:bldP spid="430" grpId="0"/>
      <p:bldP spid="430" grpId="1"/>
      <p:bldP spid="431" grpId="0"/>
      <p:bldP spid="431" grpId="1"/>
      <p:bldP spid="432" grpId="0"/>
      <p:bldP spid="432" grpId="1"/>
      <p:bldP spid="433" grpId="0"/>
      <p:bldP spid="433" grpId="1"/>
      <p:bldP spid="434" grpId="0"/>
      <p:bldP spid="434" grpId="1"/>
      <p:bldP spid="435" grpId="0"/>
      <p:bldP spid="435" grpId="1"/>
      <p:bldP spid="436" grpId="0"/>
      <p:bldP spid="436" grpId="1"/>
      <p:bldP spid="437" grpId="0" build="allAtOnce"/>
      <p:bldP spid="437" grpId="1" build="allAtOnce"/>
      <p:bldP spid="438" grpId="0"/>
      <p:bldP spid="438" grpId="1"/>
      <p:bldP spid="439" grpId="0"/>
      <p:bldP spid="439" grpId="1"/>
      <p:bldP spid="440" grpId="0"/>
      <p:bldP spid="440" grpId="1"/>
      <p:bldP spid="441" grpId="0"/>
      <p:bldP spid="441" grpId="1"/>
      <p:bldP spid="442" grpId="0"/>
      <p:bldP spid="442" grpId="1"/>
      <p:bldP spid="443" grpId="0"/>
      <p:bldP spid="443" grpId="1"/>
      <p:bldP spid="444" grpId="0"/>
      <p:bldP spid="4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Colouring Intention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What intentions </a:t>
            </a:r>
            <a:r>
              <a:rPr lang="en-US" dirty="0" err="1" smtClean="0"/>
              <a:t>coloured</a:t>
            </a:r>
            <a:r>
              <a:rPr lang="en-US" dirty="0" smtClean="0"/>
              <a:t> your decisions? Did you consider:</a:t>
            </a:r>
          </a:p>
          <a:p>
            <a:pPr marL="504825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Counting elements?</a:t>
            </a:r>
          </a:p>
          <a:p>
            <a:pPr marL="504825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Structure?</a:t>
            </a:r>
          </a:p>
          <a:p>
            <a:pPr marL="504825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Order?</a:t>
            </a:r>
          </a:p>
          <a:p>
            <a:pPr marL="504825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Pattern?</a:t>
            </a:r>
          </a:p>
          <a:p>
            <a:pPr marL="504825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Symmetry?</a:t>
            </a:r>
          </a:p>
          <a:p>
            <a:pPr marL="504825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Similarity?</a:t>
            </a:r>
          </a:p>
          <a:p>
            <a:pPr marL="504825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Difference?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past experiences and competencies did you call upon?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Did you approach this aesthetically or mathematically? Why?</a:t>
            </a:r>
          </a:p>
          <a:p>
            <a:pPr marL="847725" lvl="1" indent="-342900">
              <a:buFont typeface="Arial"/>
              <a:buChar char="•"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264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  <p:sndAc>
          <p:stSnd>
            <p:snd r:embed="rId4" name="Wood Bonk"/>
          </p:stSnd>
        </p:sndAc>
      </p:transition>
    </mc:Choice>
    <mc:Fallback>
      <p:transition spd="med" advClick="0" advTm="1000">
        <p:fade/>
        <p:sndAc>
          <p:stSnd>
            <p:snd r:embed="rId3" name="Wood Bonk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5</a:t>
            </a:fld>
            <a:endParaRPr lang="en-US" dirty="0"/>
          </a:p>
        </p:txBody>
      </p:sp>
      <p:pic>
        <p:nvPicPr>
          <p:cNvPr id="6" name="Picture 5" descr="scan00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1448" y="1412776"/>
            <a:ext cx="2595875" cy="2743200"/>
          </a:xfrm>
          <a:prstGeom prst="rect">
            <a:avLst/>
          </a:prstGeom>
        </p:spPr>
      </p:pic>
      <p:pic>
        <p:nvPicPr>
          <p:cNvPr id="7" name="Picture 6" descr="scan0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7511" y="3243579"/>
            <a:ext cx="2717753" cy="2743200"/>
          </a:xfrm>
          <a:prstGeom prst="rect">
            <a:avLst/>
          </a:prstGeom>
        </p:spPr>
      </p:pic>
      <p:pic>
        <p:nvPicPr>
          <p:cNvPr id="8" name="Picture 7" descr="scan00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3507" y="3243579"/>
            <a:ext cx="2842494" cy="2743200"/>
          </a:xfrm>
          <a:prstGeom prst="rect">
            <a:avLst/>
          </a:prstGeom>
        </p:spPr>
      </p:pic>
      <p:pic>
        <p:nvPicPr>
          <p:cNvPr id="9" name="Picture 8" descr="scan0003E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2184" y="1412776"/>
            <a:ext cx="2837060" cy="2743200"/>
          </a:xfrm>
          <a:prstGeom prst="rect">
            <a:avLst/>
          </a:prstGeom>
        </p:spPr>
      </p:pic>
      <p:pic>
        <p:nvPicPr>
          <p:cNvPr id="10" name="Picture 9" descr="scan000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496" y="1412776"/>
            <a:ext cx="273183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914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CA" smtClean="0"/>
              <a:pPr lvl="0"/>
              <a:t>6</a:t>
            </a:fld>
            <a:endParaRPr lang="en-CA"/>
          </a:p>
        </p:txBody>
      </p:sp>
      <p:pic>
        <p:nvPicPr>
          <p:cNvPr id="6" name="Picture 5" descr="IMG_0075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CF6"/>
              </a:clrFrom>
              <a:clrTo>
                <a:srgbClr val="F9FCF6">
                  <a:alpha val="0"/>
                </a:srgbClr>
              </a:clrTo>
            </a:clrChange>
          </a:blip>
          <a:srcRect l="20811" t="12593" r="15472" b="9449"/>
          <a:stretch>
            <a:fillRect/>
          </a:stretch>
        </p:blipFill>
        <p:spPr>
          <a:xfrm rot="2700000">
            <a:off x="3103726" y="1253131"/>
            <a:ext cx="1747876" cy="2851372"/>
          </a:xfrm>
          <a:prstGeom prst="rect">
            <a:avLst/>
          </a:prstGeom>
        </p:spPr>
      </p:pic>
      <p:pic>
        <p:nvPicPr>
          <p:cNvPr id="7" name="Picture 6" descr="IMG_007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48" t="11296" r="16444" b="9354"/>
          <a:stretch>
            <a:fillRect/>
          </a:stretch>
        </p:blipFill>
        <p:spPr>
          <a:xfrm rot="2700000">
            <a:off x="4231862" y="2988325"/>
            <a:ext cx="1788775" cy="2902288"/>
          </a:xfrm>
          <a:prstGeom prst="rect">
            <a:avLst/>
          </a:prstGeom>
        </p:spPr>
      </p:pic>
      <p:pic>
        <p:nvPicPr>
          <p:cNvPr id="8" name="Picture 7" descr="IMG_007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03" t="8622" r="13120" b="10637"/>
          <a:stretch>
            <a:fillRect/>
          </a:stretch>
        </p:blipFill>
        <p:spPr>
          <a:xfrm rot="2700000">
            <a:off x="6576187" y="1118104"/>
            <a:ext cx="1883941" cy="2953206"/>
          </a:xfrm>
          <a:prstGeom prst="rect">
            <a:avLst/>
          </a:prstGeom>
        </p:spPr>
      </p:pic>
      <p:pic>
        <p:nvPicPr>
          <p:cNvPr id="9" name="Picture 8" descr="IMG_008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52" t="6079" r="15641" b="9756"/>
          <a:stretch>
            <a:fillRect/>
          </a:stretch>
        </p:blipFill>
        <p:spPr>
          <a:xfrm rot="2700000">
            <a:off x="7611220" y="2765683"/>
            <a:ext cx="1788774" cy="30784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2492896"/>
            <a:ext cx="9609668" cy="1800200"/>
          </a:xfrm>
        </p:spPr>
        <p:txBody>
          <a:bodyPr/>
          <a:lstStyle/>
          <a:p>
            <a:pPr algn="ctr"/>
            <a:r>
              <a:rPr lang="en-CA" dirty="0" smtClean="0">
                <a:latin typeface="Papyrus" pitchFamily="66" charset="0"/>
              </a:rPr>
              <a:t>In mathematics the art of proposing a question </a:t>
            </a:r>
            <a:r>
              <a:rPr lang="en-CA" dirty="0" smtClean="0">
                <a:latin typeface="Papyrus" pitchFamily="66" charset="0"/>
              </a:rPr>
              <a:t/>
            </a:r>
            <a:br>
              <a:rPr lang="en-CA" dirty="0" smtClean="0">
                <a:latin typeface="Papyrus" pitchFamily="66" charset="0"/>
              </a:rPr>
            </a:br>
            <a:r>
              <a:rPr lang="en-CA" dirty="0" smtClean="0">
                <a:latin typeface="Papyrus" pitchFamily="66" charset="0"/>
              </a:rPr>
              <a:t>must </a:t>
            </a:r>
            <a:r>
              <a:rPr lang="en-CA" dirty="0" smtClean="0">
                <a:latin typeface="Papyrus" pitchFamily="66" charset="0"/>
              </a:rPr>
              <a:t>be held of higher value than solving </a:t>
            </a:r>
            <a:r>
              <a:rPr lang="en-CA" dirty="0" smtClean="0">
                <a:latin typeface="Papyrus" pitchFamily="66" charset="0"/>
              </a:rPr>
              <a:t>it. </a:t>
            </a:r>
            <a:br>
              <a:rPr lang="en-CA" dirty="0" smtClean="0">
                <a:latin typeface="Papyrus" pitchFamily="66" charset="0"/>
              </a:rPr>
            </a:br>
            <a:r>
              <a:rPr lang="en-CA" dirty="0" smtClean="0">
                <a:latin typeface="Papyrus" pitchFamily="66" charset="0"/>
              </a:rPr>
              <a:t>(Cantor, 1867) </a:t>
            </a:r>
            <a:endParaRPr lang="en-CA" dirty="0">
              <a:latin typeface="Papyru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CA" smtClean="0"/>
              <a:pPr lvl="0"/>
              <a:t>7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83992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83992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83992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83992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10888</TotalTime>
  <Words>1070</Words>
  <Application>Microsoft Office PowerPoint</Application>
  <PresentationFormat>Custom</PresentationFormat>
  <Paragraphs>467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Aesthetics of Colour in Mathematical Diagramming</vt:lpstr>
      <vt:lpstr>Intentional Colouring </vt:lpstr>
      <vt:lpstr>Colouring Intention </vt:lpstr>
      <vt:lpstr>Colouring Intention </vt:lpstr>
      <vt:lpstr>Slide 5</vt:lpstr>
      <vt:lpstr>Slide 6</vt:lpstr>
      <vt:lpstr>In mathematics the art of proposing a question  must be held of higher value than solving it.  (Cantor, 1867)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Aesthetics of Scale: Weaving Mathematically</dc:title>
  <dc:creator>Eva Knoll</dc:creator>
  <cp:lastModifiedBy>Eva Knoll</cp:lastModifiedBy>
  <cp:revision>90</cp:revision>
  <dcterms:created xsi:type="dcterms:W3CDTF">2015-07-29T23:22:25Z</dcterms:created>
  <dcterms:modified xsi:type="dcterms:W3CDTF">2017-05-23T17:33:17Z</dcterms:modified>
</cp:coreProperties>
</file>